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1"/>
  </p:sldMasterIdLst>
  <p:notesMasterIdLst>
    <p:notesMasterId r:id="rId23"/>
  </p:notesMasterIdLst>
  <p:handoutMasterIdLst>
    <p:handoutMasterId r:id="rId24"/>
  </p:handoutMasterIdLst>
  <p:sldIdLst>
    <p:sldId id="256" r:id="rId2"/>
    <p:sldId id="258" r:id="rId3"/>
    <p:sldId id="259" r:id="rId4"/>
    <p:sldId id="260" r:id="rId5"/>
    <p:sldId id="261" r:id="rId6"/>
    <p:sldId id="267" r:id="rId7"/>
    <p:sldId id="266" r:id="rId8"/>
    <p:sldId id="262" r:id="rId9"/>
    <p:sldId id="263" r:id="rId10"/>
    <p:sldId id="270" r:id="rId11"/>
    <p:sldId id="271" r:id="rId12"/>
    <p:sldId id="272" r:id="rId13"/>
    <p:sldId id="273" r:id="rId14"/>
    <p:sldId id="274" r:id="rId15"/>
    <p:sldId id="275" r:id="rId16"/>
    <p:sldId id="276" r:id="rId17"/>
    <p:sldId id="277" r:id="rId18"/>
    <p:sldId id="264" r:id="rId19"/>
    <p:sldId id="265" r:id="rId20"/>
    <p:sldId id="269" r:id="rId21"/>
    <p:sldId id="278" r:id="rId2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D8DE"/>
    <a:srgbClr val="FF33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061" autoAdjust="0"/>
  </p:normalViewPr>
  <p:slideViewPr>
    <p:cSldViewPr>
      <p:cViewPr>
        <p:scale>
          <a:sx n="95" d="100"/>
          <a:sy n="95" d="100"/>
        </p:scale>
        <p:origin x="-2040" y="120"/>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p:cViewPr varScale="1">
        <p:scale>
          <a:sx n="52" d="100"/>
          <a:sy n="52" d="100"/>
        </p:scale>
        <p:origin x="-280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r>
              <a:rPr lang="en-US" dirty="0" smtClean="0"/>
              <a:t>2/7/16  Sunday AM</a:t>
            </a:r>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74C8EB7-65D0-440B-B61A-87D0C42075BE}" type="slidenum">
              <a:rPr lang="en-US" smtClean="0"/>
              <a:t>‹#›</a:t>
            </a:fld>
            <a:endParaRPr lang="en-US"/>
          </a:p>
        </p:txBody>
      </p:sp>
    </p:spTree>
    <p:extLst>
      <p:ext uri="{BB962C8B-B14F-4D97-AF65-F5344CB8AC3E}">
        <p14:creationId xmlns:p14="http://schemas.microsoft.com/office/powerpoint/2010/main" val="24552087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pPr>
              <a:defRPr/>
            </a:pPr>
            <a:fld id="{1BC6DA5D-A499-4C40-880B-D9DC2A3CAAE7}" type="datetimeFigureOut">
              <a:rPr lang="en-US"/>
              <a:pPr>
                <a:defRPr/>
              </a:pPr>
              <a:t>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pPr>
              <a:defRPr/>
            </a:pPr>
            <a:fld id="{CC46A6DC-D885-48EF-A88F-BA2730F0ACD6}" type="slidenum">
              <a:rPr lang="en-US"/>
              <a:pPr>
                <a:defRPr/>
              </a:pPr>
              <a:t>‹#›</a:t>
            </a:fld>
            <a:endParaRPr lang="en-US"/>
          </a:p>
        </p:txBody>
      </p:sp>
    </p:spTree>
    <p:extLst>
      <p:ext uri="{BB962C8B-B14F-4D97-AF65-F5344CB8AC3E}">
        <p14:creationId xmlns:p14="http://schemas.microsoft.com/office/powerpoint/2010/main" val="39094234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5:24</a:t>
            </a:r>
          </a:p>
          <a:p>
            <a:r>
              <a:rPr lang="en-US" dirty="0" smtClean="0"/>
              <a:t>Verily, verily, I say unto you, He that </a:t>
            </a:r>
            <a:r>
              <a:rPr lang="en-US" dirty="0" err="1" smtClean="0"/>
              <a:t>heareth</a:t>
            </a:r>
            <a:r>
              <a:rPr lang="en-US" dirty="0" smtClean="0"/>
              <a:t> my word, and believeth him that sent me, hath eternal life, and cometh not into judgment, but hath passed out of death into life.</a:t>
            </a:r>
          </a:p>
          <a:p>
            <a:r>
              <a:rPr lang="en-US" dirty="0" smtClean="0"/>
              <a:t>ASV</a:t>
            </a:r>
          </a:p>
          <a:p>
            <a:endParaRPr lang="en-US" dirty="0"/>
          </a:p>
        </p:txBody>
      </p:sp>
      <p:sp>
        <p:nvSpPr>
          <p:cNvPr id="4" name="Slide Number Placeholder 3"/>
          <p:cNvSpPr>
            <a:spLocks noGrp="1"/>
          </p:cNvSpPr>
          <p:nvPr>
            <p:ph type="sldNum" sz="quarter" idx="10"/>
          </p:nvPr>
        </p:nvSpPr>
        <p:spPr/>
        <p:txBody>
          <a:bodyPr/>
          <a:lstStyle/>
          <a:p>
            <a:pPr>
              <a:defRPr/>
            </a:pPr>
            <a:fld id="{CC46A6DC-D885-48EF-A88F-BA2730F0ACD6}" type="slidenum">
              <a:rPr lang="en-US" smtClean="0"/>
              <a:pPr>
                <a:defRPr/>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Matt 10:32</a:t>
            </a:r>
          </a:p>
          <a:p>
            <a:endParaRPr lang="en-US" dirty="0" smtClean="0"/>
          </a:p>
          <a:p>
            <a:r>
              <a:rPr lang="en-US" dirty="0" smtClean="0"/>
              <a:t>32 Every one therefore who shall confess me before men, him will I also confess before my Father who is in heaven.</a:t>
            </a:r>
          </a:p>
          <a:p>
            <a:r>
              <a:rPr lang="en-US" dirty="0" smtClean="0"/>
              <a:t>ASV</a:t>
            </a:r>
          </a:p>
          <a:p>
            <a:endParaRPr lang="en-US" dirty="0"/>
          </a:p>
        </p:txBody>
      </p:sp>
      <p:sp>
        <p:nvSpPr>
          <p:cNvPr id="4" name="Slide Number Placeholder 3"/>
          <p:cNvSpPr>
            <a:spLocks noGrp="1"/>
          </p:cNvSpPr>
          <p:nvPr>
            <p:ph type="sldNum" sz="quarter" idx="10"/>
          </p:nvPr>
        </p:nvSpPr>
        <p:spPr/>
        <p:txBody>
          <a:bodyPr/>
          <a:lstStyle/>
          <a:p>
            <a:pPr>
              <a:defRPr/>
            </a:pPr>
            <a:fld id="{CC46A6DC-D885-48EF-A88F-BA2730F0ACD6}" type="slidenum">
              <a:rPr lang="en-US" smtClean="0"/>
              <a:pPr>
                <a:defRPr/>
              </a:pPr>
              <a:t>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Mark 16:15-16</a:t>
            </a:r>
          </a:p>
          <a:p>
            <a:r>
              <a:rPr lang="en-US" dirty="0" smtClean="0"/>
              <a:t>And he said unto them, Go ye into all the world, and preach the gospel to the whole creation.</a:t>
            </a:r>
          </a:p>
          <a:p>
            <a:endParaRPr lang="en-US" dirty="0" smtClean="0"/>
          </a:p>
          <a:p>
            <a:r>
              <a:rPr lang="en-US" dirty="0" smtClean="0"/>
              <a:t>16 He that believeth and is baptized shall be saved; but he that </a:t>
            </a:r>
            <a:r>
              <a:rPr lang="en-US" dirty="0" err="1" smtClean="0"/>
              <a:t>disbelieveth</a:t>
            </a:r>
            <a:r>
              <a:rPr lang="en-US" dirty="0" smtClean="0"/>
              <a:t> shall be condemned.</a:t>
            </a:r>
          </a:p>
          <a:p>
            <a:r>
              <a:rPr lang="en-US" dirty="0" smtClean="0"/>
              <a:t>ASV</a:t>
            </a:r>
          </a:p>
          <a:p>
            <a:endParaRPr lang="en-US" dirty="0"/>
          </a:p>
        </p:txBody>
      </p:sp>
      <p:sp>
        <p:nvSpPr>
          <p:cNvPr id="4" name="Slide Number Placeholder 3"/>
          <p:cNvSpPr>
            <a:spLocks noGrp="1"/>
          </p:cNvSpPr>
          <p:nvPr>
            <p:ph type="sldNum" sz="quarter" idx="10"/>
          </p:nvPr>
        </p:nvSpPr>
        <p:spPr/>
        <p:txBody>
          <a:bodyPr/>
          <a:lstStyle/>
          <a:p>
            <a:pPr>
              <a:defRPr/>
            </a:pPr>
            <a:fld id="{CC46A6DC-D885-48EF-A88F-BA2730F0ACD6}" type="slidenum">
              <a:rPr lang="en-US" smtClean="0"/>
              <a:pPr>
                <a:defRPr/>
              </a:pPr>
              <a:t>16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Mark 8:38</a:t>
            </a:r>
          </a:p>
          <a:p>
            <a:r>
              <a:rPr lang="en-US" dirty="0" smtClean="0"/>
              <a:t>For whosoever shall be ashamed of me and of my words in this adulterous and sinful generation, the Son of man also shall be ashamed of him, when he cometh in the glory of his Father with the holy angels.</a:t>
            </a:r>
          </a:p>
          <a:p>
            <a:r>
              <a:rPr lang="en-US" dirty="0" smtClean="0"/>
              <a:t>ASV</a:t>
            </a:r>
          </a:p>
          <a:p>
            <a:endParaRPr lang="en-US" dirty="0"/>
          </a:p>
        </p:txBody>
      </p:sp>
      <p:sp>
        <p:nvSpPr>
          <p:cNvPr id="4" name="Slide Number Placeholder 3"/>
          <p:cNvSpPr>
            <a:spLocks noGrp="1"/>
          </p:cNvSpPr>
          <p:nvPr>
            <p:ph type="sldNum" sz="quarter" idx="10"/>
          </p:nvPr>
        </p:nvSpPr>
        <p:spPr/>
        <p:txBody>
          <a:bodyPr/>
          <a:lstStyle/>
          <a:p>
            <a:pPr>
              <a:defRPr/>
            </a:pPr>
            <a:fld id="{CC46A6DC-D885-48EF-A88F-BA2730F0ACD6}" type="slidenum">
              <a:rPr lang="en-US" smtClean="0"/>
              <a:pPr>
                <a:defRPr/>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Luke 5:5</a:t>
            </a:r>
          </a:p>
          <a:p>
            <a:r>
              <a:rPr lang="en-US" dirty="0" smtClean="0"/>
              <a:t> Master, we toiled all night, and took nothing: but at thy word I will let down the nets.</a:t>
            </a:r>
          </a:p>
          <a:p>
            <a:r>
              <a:rPr lang="en-US" dirty="0" smtClean="0"/>
              <a:t>ASV</a:t>
            </a:r>
          </a:p>
          <a:p>
            <a:endParaRPr lang="en-US" dirty="0"/>
          </a:p>
        </p:txBody>
      </p:sp>
      <p:sp>
        <p:nvSpPr>
          <p:cNvPr id="4" name="Slide Number Placeholder 3"/>
          <p:cNvSpPr>
            <a:spLocks noGrp="1"/>
          </p:cNvSpPr>
          <p:nvPr>
            <p:ph type="sldNum" sz="quarter" idx="10"/>
          </p:nvPr>
        </p:nvSpPr>
        <p:spPr/>
        <p:txBody>
          <a:bodyPr/>
          <a:lstStyle/>
          <a:p>
            <a:pPr>
              <a:defRPr/>
            </a:pPr>
            <a:fld id="{CC46A6DC-D885-48EF-A88F-BA2730F0ACD6}" type="slidenum">
              <a:rPr lang="en-US"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pPr>
              <a:defRPr/>
            </a:pPr>
            <a:endParaRPr lang="en-US"/>
          </a:p>
        </p:txBody>
      </p:sp>
      <p:sp>
        <p:nvSpPr>
          <p:cNvPr id="12" name="Footer Placeholder 16"/>
          <p:cNvSpPr>
            <a:spLocks noGrp="1"/>
          </p:cNvSpPr>
          <p:nvPr>
            <p:ph type="ftr" sz="quarter" idx="11"/>
          </p:nvPr>
        </p:nvSpPr>
        <p:spPr/>
        <p:txBody>
          <a:bodyPr/>
          <a:lstStyle>
            <a:lvl1pPr>
              <a:defRPr/>
            </a:lvl1pPr>
          </a:lstStyle>
          <a:p>
            <a:pPr>
              <a:defRPr/>
            </a:pPr>
            <a:r>
              <a:rPr lang="en-US"/>
              <a:t>"...at thy world I will..."</a:t>
            </a:r>
          </a:p>
        </p:txBody>
      </p:sp>
      <p:sp>
        <p:nvSpPr>
          <p:cNvPr id="13" name="Slide Number Placeholder 28"/>
          <p:cNvSpPr>
            <a:spLocks noGrp="1"/>
          </p:cNvSpPr>
          <p:nvPr>
            <p:ph type="sldNum" sz="quarter" idx="12"/>
          </p:nvPr>
        </p:nvSpPr>
        <p:spPr/>
        <p:txBody>
          <a:bodyPr/>
          <a:lstStyle>
            <a:lvl1pPr>
              <a:defRPr sz="1400">
                <a:solidFill>
                  <a:srgbClr val="FFFFFF"/>
                </a:solidFill>
              </a:defRPr>
            </a:lvl1pPr>
          </a:lstStyle>
          <a:p>
            <a:pPr>
              <a:defRPr/>
            </a:pPr>
            <a:fld id="{E1BBAF85-0E4D-418D-B8AB-7E29B54944DB}"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"...at thy world I will..."</a:t>
            </a:r>
          </a:p>
        </p:txBody>
      </p:sp>
      <p:sp>
        <p:nvSpPr>
          <p:cNvPr id="6" name="Slide Number Placeholder 22"/>
          <p:cNvSpPr>
            <a:spLocks noGrp="1"/>
          </p:cNvSpPr>
          <p:nvPr>
            <p:ph type="sldNum" sz="quarter" idx="12"/>
          </p:nvPr>
        </p:nvSpPr>
        <p:spPr/>
        <p:txBody>
          <a:bodyPr/>
          <a:lstStyle>
            <a:lvl1pPr>
              <a:defRPr/>
            </a:lvl1pPr>
          </a:lstStyle>
          <a:p>
            <a:pPr>
              <a:defRPr/>
            </a:pPr>
            <a:fld id="{F5D23D1A-6A8F-47B6-8B21-183554A2B5CC}" type="slidenum">
              <a:rPr lang="en-US"/>
              <a:pPr>
                <a:defRPr/>
              </a:pPr>
              <a:t>‹#›</a:t>
            </a:fld>
            <a:endParaRPr lang="en-US"/>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r>
              <a:rPr lang="en-US"/>
              <a:t>"...at thy world I will..."</a:t>
            </a:r>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pPr>
              <a:defRPr/>
            </a:pPr>
            <a:fld id="{48F06EF9-4704-4AB3-8CA3-7ED23117DA7B}"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r>
              <a:rPr lang="en-US"/>
              <a:t>"...at thy world I will..."</a:t>
            </a:r>
          </a:p>
        </p:txBody>
      </p:sp>
      <p:sp>
        <p:nvSpPr>
          <p:cNvPr id="7" name="Slide Number Placeholder 22"/>
          <p:cNvSpPr>
            <a:spLocks noGrp="1"/>
          </p:cNvSpPr>
          <p:nvPr>
            <p:ph type="sldNum" sz="quarter" idx="12"/>
          </p:nvPr>
        </p:nvSpPr>
        <p:spPr/>
        <p:txBody>
          <a:bodyPr/>
          <a:lstStyle>
            <a:lvl1pPr>
              <a:defRPr/>
            </a:lvl1pPr>
          </a:lstStyle>
          <a:p>
            <a:pPr>
              <a:defRPr/>
            </a:pPr>
            <a:fld id="{8980D85F-7624-4B4A-93A0-88EDF0E2C3E9}" type="slidenum">
              <a:rPr lang="en-US"/>
              <a:pPr>
                <a:defRPr/>
              </a:pPr>
              <a:t>‹#›</a:t>
            </a:fld>
            <a:endParaRPr lang="en-US"/>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r>
              <a:rPr lang="en-US"/>
              <a:t>"...at thy world I will..."</a:t>
            </a:r>
          </a:p>
        </p:txBody>
      </p:sp>
      <p:sp>
        <p:nvSpPr>
          <p:cNvPr id="9" name="Slide Number Placeholder 22"/>
          <p:cNvSpPr>
            <a:spLocks noGrp="1"/>
          </p:cNvSpPr>
          <p:nvPr>
            <p:ph type="sldNum" sz="quarter" idx="12"/>
          </p:nvPr>
        </p:nvSpPr>
        <p:spPr/>
        <p:txBody>
          <a:bodyPr/>
          <a:lstStyle>
            <a:lvl1pPr>
              <a:defRPr/>
            </a:lvl1pPr>
          </a:lstStyle>
          <a:p>
            <a:pPr>
              <a:defRPr/>
            </a:pPr>
            <a:fld id="{D5D7BEF3-763B-4E1E-AD94-06B6AFCDD39C}" type="slidenum">
              <a:rPr lang="en-US"/>
              <a:pPr>
                <a:defRPr/>
              </a:pPr>
              <a:t>‹#›</a:t>
            </a:fld>
            <a:endParaRPr lang="en-US"/>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r>
              <a:rPr lang="en-US"/>
              <a:t>"...at thy world I will..."</a:t>
            </a:r>
          </a:p>
        </p:txBody>
      </p:sp>
      <p:sp>
        <p:nvSpPr>
          <p:cNvPr id="5" name="Slide Number Placeholder 22"/>
          <p:cNvSpPr>
            <a:spLocks noGrp="1"/>
          </p:cNvSpPr>
          <p:nvPr>
            <p:ph type="sldNum" sz="quarter" idx="12"/>
          </p:nvPr>
        </p:nvSpPr>
        <p:spPr/>
        <p:txBody>
          <a:bodyPr/>
          <a:lstStyle>
            <a:lvl1pPr>
              <a:defRPr/>
            </a:lvl1pPr>
          </a:lstStyle>
          <a:p>
            <a:pPr>
              <a:defRPr/>
            </a:pPr>
            <a:fld id="{43970157-6A7E-4FDE-AFC2-85587A74E7A7}" type="slidenum">
              <a:rPr lang="en-US"/>
              <a:pPr>
                <a:defRPr/>
              </a:pPr>
              <a:t>‹#›</a:t>
            </a:fld>
            <a:endParaRPr lang="en-US"/>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"...at thy world I will..."</a:t>
            </a:r>
          </a:p>
        </p:txBody>
      </p:sp>
      <p:sp>
        <p:nvSpPr>
          <p:cNvPr id="4" name="Slide Number Placeholder 22"/>
          <p:cNvSpPr>
            <a:spLocks noGrp="1"/>
          </p:cNvSpPr>
          <p:nvPr>
            <p:ph type="sldNum" sz="quarter" idx="12"/>
          </p:nvPr>
        </p:nvSpPr>
        <p:spPr/>
        <p:txBody>
          <a:bodyPr/>
          <a:lstStyle>
            <a:lvl1pPr>
              <a:defRPr/>
            </a:lvl1pPr>
          </a:lstStyle>
          <a:p>
            <a:pPr>
              <a:defRPr/>
            </a:pPr>
            <a:fld id="{FD326313-E6F9-45FF-B4B1-2751E60F2F4A}" type="slidenum">
              <a:rPr lang="en-US"/>
              <a:pPr>
                <a:defRPr/>
              </a:pPr>
              <a:t>‹#›</a:t>
            </a:fld>
            <a:endParaRPr lang="en-US"/>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endParaRPr lang="en-US"/>
          </a:p>
        </p:txBody>
      </p:sp>
      <p:sp>
        <p:nvSpPr>
          <p:cNvPr id="8" name="Footer Placeholder 5"/>
          <p:cNvSpPr>
            <a:spLocks noGrp="1"/>
          </p:cNvSpPr>
          <p:nvPr>
            <p:ph type="ftr" sz="quarter" idx="11"/>
          </p:nvPr>
        </p:nvSpPr>
        <p:spPr/>
        <p:txBody>
          <a:bodyPr/>
          <a:lstStyle>
            <a:lvl1pPr>
              <a:defRPr/>
            </a:lvl1pPr>
          </a:lstStyle>
          <a:p>
            <a:pPr>
              <a:defRPr/>
            </a:pPr>
            <a:r>
              <a:rPr lang="en-US"/>
              <a:t>"...at thy world I will..."</a:t>
            </a:r>
          </a:p>
        </p:txBody>
      </p:sp>
      <p:sp>
        <p:nvSpPr>
          <p:cNvPr id="9" name="Slide Number Placeholder 6"/>
          <p:cNvSpPr>
            <a:spLocks noGrp="1"/>
          </p:cNvSpPr>
          <p:nvPr>
            <p:ph type="sldNum" sz="quarter" idx="12"/>
          </p:nvPr>
        </p:nvSpPr>
        <p:spPr/>
        <p:txBody>
          <a:bodyPr/>
          <a:lstStyle>
            <a:lvl1pPr>
              <a:defRPr/>
            </a:lvl1pPr>
          </a:lstStyle>
          <a:p>
            <a:pPr>
              <a:defRPr/>
            </a:pPr>
            <a:fld id="{DCD47795-AD21-48E2-B42B-F01C105E1760}" type="slidenum">
              <a:rPr lang="en-US"/>
              <a:pPr>
                <a:defRPr/>
              </a:pPr>
              <a:t>‹#›</a:t>
            </a:fld>
            <a:endParaRPr lang="en-US"/>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r>
              <a:rPr lang="en-US"/>
              <a:t>"...at thy world I will..."</a:t>
            </a:r>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pPr>
              <a:defRPr/>
            </a:pPr>
            <a:fld id="{4F19E439-76EB-4E2D-B658-86FC484333D0}" type="slidenum">
              <a:rPr lang="en-US"/>
              <a:pPr>
                <a:defRPr/>
              </a:pPr>
              <a:t>‹#›</a:t>
            </a:fld>
            <a:endParaRPr lang="en-US"/>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"...at thy world I will..."</a:t>
            </a:r>
          </a:p>
        </p:txBody>
      </p:sp>
      <p:sp>
        <p:nvSpPr>
          <p:cNvPr id="6" name="Slide Number Placeholder 22"/>
          <p:cNvSpPr>
            <a:spLocks noGrp="1"/>
          </p:cNvSpPr>
          <p:nvPr>
            <p:ph type="sldNum" sz="quarter" idx="12"/>
          </p:nvPr>
        </p:nvSpPr>
        <p:spPr/>
        <p:txBody>
          <a:bodyPr/>
          <a:lstStyle>
            <a:lvl1pPr>
              <a:defRPr/>
            </a:lvl1pPr>
          </a:lstStyle>
          <a:p>
            <a:pPr>
              <a:defRPr/>
            </a:pPr>
            <a:fld id="{BBF9EF63-EE58-4B87-A43D-5443E6164904}" type="slidenum">
              <a:rPr lang="en-US"/>
              <a:pPr>
                <a:defRPr/>
              </a:pPr>
              <a:t>‹#›</a:t>
            </a:fld>
            <a:endParaRPr lang="en-US"/>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"...at thy world I will..."</a:t>
            </a:r>
          </a:p>
        </p:txBody>
      </p:sp>
      <p:sp>
        <p:nvSpPr>
          <p:cNvPr id="6" name="Slide Number Placeholder 22"/>
          <p:cNvSpPr>
            <a:spLocks noGrp="1"/>
          </p:cNvSpPr>
          <p:nvPr>
            <p:ph type="sldNum" sz="quarter" idx="12"/>
          </p:nvPr>
        </p:nvSpPr>
        <p:spPr/>
        <p:txBody>
          <a:bodyPr/>
          <a:lstStyle>
            <a:lvl1pPr>
              <a:defRPr/>
            </a:lvl1pPr>
          </a:lstStyle>
          <a:p>
            <a:pPr>
              <a:defRPr/>
            </a:pPr>
            <a:fld id="{369DA35D-48B5-482F-8424-753281197D88}" type="slidenum">
              <a:rPr lang="en-US"/>
              <a:pPr>
                <a:defRPr/>
              </a:pPr>
              <a:t>‹#›</a:t>
            </a:fld>
            <a:endParaRPr lang="en-US"/>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defRPr/>
            </a:pPr>
            <a:endParaRPr lang="en-US"/>
          </a:p>
        </p:txBody>
      </p:sp>
      <p:sp>
        <p:nvSpPr>
          <p:cNvPr id="1028" name="Title Placeholder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altLang="en-US" smtClean="0"/>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r>
              <a:rPr lang="en-US"/>
              <a:t>"...at thy world I will..."</a:t>
            </a:r>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CE37CDBC-D81D-4F5F-8242-D2401FA2E45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0" r:id="rId1"/>
    <p:sldLayoutId id="2147483873" r:id="rId2"/>
    <p:sldLayoutId id="2147483881" r:id="rId3"/>
    <p:sldLayoutId id="2147483874" r:id="rId4"/>
    <p:sldLayoutId id="2147483875" r:id="rId5"/>
    <p:sldLayoutId id="2147483876" r:id="rId6"/>
    <p:sldLayoutId id="2147483877" r:id="rId7"/>
    <p:sldLayoutId id="2147483882" r:id="rId8"/>
    <p:sldLayoutId id="2147483883" r:id="rId9"/>
    <p:sldLayoutId id="2147483878" r:id="rId10"/>
    <p:sldLayoutId id="2147483879" r:id="rId11"/>
  </p:sldLayoutIdLst>
  <p:transition spd="slow">
    <p:fade thruBlk="1"/>
  </p:transition>
  <p:hf hdr="0" dt="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371600" y="3200400"/>
            <a:ext cx="6400800" cy="685800"/>
          </a:xfrm>
        </p:spPr>
        <p:txBody>
          <a:bodyPr/>
          <a:lstStyle/>
          <a:p>
            <a:pPr eaLnBrk="1" hangingPunct="1"/>
            <a:r>
              <a:rPr lang="en-US" altLang="en-US" sz="4400" smtClean="0"/>
              <a:t>Luke 5:1-10</a:t>
            </a:r>
          </a:p>
        </p:txBody>
      </p:sp>
      <p:sp>
        <p:nvSpPr>
          <p:cNvPr id="2050" name="Rectangle 2"/>
          <p:cNvSpPr>
            <a:spLocks noGrp="1" noChangeArrowheads="1"/>
          </p:cNvSpPr>
          <p:nvPr>
            <p:ph type="ctrTitle"/>
          </p:nvPr>
        </p:nvSpPr>
        <p:spPr>
          <a:xfrm>
            <a:off x="457200" y="1506538"/>
            <a:ext cx="8229600" cy="1470025"/>
          </a:xfrm>
        </p:spPr>
        <p:txBody>
          <a:bodyPr/>
          <a:lstStyle/>
          <a:p>
            <a:pPr eaLnBrk="1" hangingPunct="1"/>
            <a:r>
              <a:rPr altLang="en-US" sz="6000" b="1" i="1" smtClean="0">
                <a:latin typeface="Arial" charset="0"/>
                <a:cs typeface="Arial" charset="0"/>
              </a:rPr>
              <a:t>“At Thy Word 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left)">
                                      <p:cBhvr>
                                        <p:cTn id="7" dur="125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51">
                                            <p:txEl>
                                              <p:pRg st="0" end="0"/>
                                            </p:txEl>
                                          </p:spTgt>
                                        </p:tgtEl>
                                        <p:attrNameLst>
                                          <p:attrName>style.visibility</p:attrName>
                                        </p:attrNameLst>
                                      </p:cBhvr>
                                      <p:to>
                                        <p:strVal val="visible"/>
                                      </p:to>
                                    </p:set>
                                    <p:animEffect transition="in" filter="wipe(left)">
                                      <p:cBhvr>
                                        <p:cTn id="12" dur="500"/>
                                        <p:tgtEl>
                                          <p:spTgt spid="2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sz="quarter" idx="1"/>
          </p:nvPr>
        </p:nvSpPr>
        <p:spPr>
          <a:xfrm>
            <a:off x="533400" y="1371600"/>
            <a:ext cx="8229600" cy="4495800"/>
          </a:xfrm>
        </p:spPr>
        <p:txBody>
          <a:bodyPr/>
          <a:lstStyle/>
          <a:p>
            <a:pPr eaLnBrk="1" hangingPunct="1">
              <a:lnSpc>
                <a:spcPct val="80000"/>
              </a:lnSpc>
              <a:defRPr/>
            </a:pPr>
            <a:r>
              <a:rPr lang="en-US" altLang="en-US" sz="3200" dirty="0" smtClean="0"/>
              <a:t>Peter and company fished all night without success</a:t>
            </a:r>
          </a:p>
          <a:p>
            <a:pPr lvl="1" eaLnBrk="1" hangingPunct="1">
              <a:lnSpc>
                <a:spcPct val="80000"/>
              </a:lnSpc>
              <a:defRPr/>
            </a:pPr>
            <a:r>
              <a:rPr lang="en-US" altLang="en-US" sz="2800" dirty="0" smtClean="0"/>
              <a:t>Vs. 5</a:t>
            </a:r>
          </a:p>
          <a:p>
            <a:pPr eaLnBrk="1" hangingPunct="1">
              <a:lnSpc>
                <a:spcPct val="80000"/>
              </a:lnSpc>
              <a:defRPr/>
            </a:pPr>
            <a:r>
              <a:rPr lang="en-US" altLang="en-US" sz="3200" dirty="0" smtClean="0"/>
              <a:t>Peter was a fisherman by trade</a:t>
            </a:r>
          </a:p>
          <a:p>
            <a:pPr lvl="1" eaLnBrk="1" hangingPunct="1">
              <a:lnSpc>
                <a:spcPct val="80000"/>
              </a:lnSpc>
              <a:defRPr/>
            </a:pPr>
            <a:r>
              <a:rPr lang="en-US" altLang="en-US" sz="2800" dirty="0" smtClean="0"/>
              <a:t>So were others – vs. 10</a:t>
            </a:r>
          </a:p>
          <a:p>
            <a:pPr eaLnBrk="1" hangingPunct="1">
              <a:lnSpc>
                <a:spcPct val="80000"/>
              </a:lnSpc>
              <a:defRPr/>
            </a:pPr>
            <a:r>
              <a:rPr lang="en-US" altLang="en-US" sz="3200" dirty="0" smtClean="0"/>
              <a:t>Wouldn’t Simon know more about fishing?</a:t>
            </a:r>
          </a:p>
          <a:p>
            <a:pPr lvl="1" eaLnBrk="1" hangingPunct="1">
              <a:lnSpc>
                <a:spcPct val="80000"/>
              </a:lnSpc>
              <a:defRPr/>
            </a:pPr>
            <a:r>
              <a:rPr lang="en-US" altLang="en-US" sz="2800" dirty="0" smtClean="0"/>
              <a:t>He was a professional fisherman</a:t>
            </a:r>
          </a:p>
          <a:p>
            <a:pPr eaLnBrk="1" hangingPunct="1">
              <a:lnSpc>
                <a:spcPct val="80000"/>
              </a:lnSpc>
              <a:defRPr/>
            </a:pPr>
            <a:r>
              <a:rPr lang="en-US" altLang="en-US" sz="3200" b="1" i="1" dirty="0" smtClean="0"/>
              <a:t>“…Nevertheless at thy word I will let down the net...”</a:t>
            </a:r>
          </a:p>
          <a:p>
            <a:pPr eaLnBrk="1" hangingPunct="1">
              <a:lnSpc>
                <a:spcPct val="80000"/>
              </a:lnSpc>
              <a:defRPr/>
            </a:pPr>
            <a:r>
              <a:rPr lang="en-US" altLang="en-US" sz="3200" dirty="0" smtClean="0"/>
              <a:t>This showed great faith on Peter’s part</a:t>
            </a:r>
          </a:p>
          <a:p>
            <a:pPr lvl="1" eaLnBrk="1" hangingPunct="1">
              <a:lnSpc>
                <a:spcPct val="80000"/>
              </a:lnSpc>
              <a:defRPr/>
            </a:pPr>
            <a:r>
              <a:rPr lang="en-US" altLang="en-US" sz="2800" dirty="0" smtClean="0"/>
              <a:t>He realized his stature compared to Jesus</a:t>
            </a:r>
          </a:p>
          <a:p>
            <a:pPr lvl="2" eaLnBrk="1" hangingPunct="1">
              <a:lnSpc>
                <a:spcPct val="80000"/>
              </a:lnSpc>
              <a:defRPr/>
            </a:pPr>
            <a:r>
              <a:rPr lang="en-US" altLang="en-US" sz="2400" dirty="0"/>
              <a:t>W</a:t>
            </a:r>
            <a:r>
              <a:rPr lang="en-US" altLang="en-US" sz="2400" dirty="0" smtClean="0"/>
              <a:t>hen he saw the abundant catch he confessed he was a sinful man – vs. 8</a:t>
            </a:r>
          </a:p>
          <a:p>
            <a:pPr marL="593725" lvl="2" indent="0" eaLnBrk="1" hangingPunct="1">
              <a:lnSpc>
                <a:spcPct val="80000"/>
              </a:lnSpc>
              <a:buFont typeface="Wingdings 2" pitchFamily="18" charset="2"/>
              <a:buNone/>
              <a:defRPr/>
            </a:pPr>
            <a:endParaRPr lang="en-US" altLang="en-US" dirty="0" smtClean="0"/>
          </a:p>
        </p:txBody>
      </p:sp>
      <p:cxnSp>
        <p:nvCxnSpPr>
          <p:cNvPr id="4" name="Straight Connector 3"/>
          <p:cNvCxnSpPr/>
          <p:nvPr/>
        </p:nvCxnSpPr>
        <p:spPr>
          <a:xfrm>
            <a:off x="3581400" y="4343400"/>
            <a:ext cx="2667000" cy="0"/>
          </a:xfrm>
          <a:prstGeom prst="line">
            <a:avLst/>
          </a:prstGeom>
          <a:ln w="57150">
            <a:solidFill>
              <a:srgbClr val="FF3300"/>
            </a:solidFill>
          </a:ln>
        </p:spPr>
        <p:style>
          <a:lnRef idx="1">
            <a:schemeClr val="accent1"/>
          </a:lnRef>
          <a:fillRef idx="0">
            <a:schemeClr val="accent1"/>
          </a:fillRef>
          <a:effectRef idx="0">
            <a:schemeClr val="accent1"/>
          </a:effectRef>
          <a:fontRef idx="minor">
            <a:schemeClr val="tx1"/>
          </a:fontRef>
        </p:style>
      </p:cxnSp>
      <p:sp>
        <p:nvSpPr>
          <p:cNvPr id="9219" name="Rectangle 2"/>
          <p:cNvSpPr>
            <a:spLocks noGrp="1" noChangeArrowheads="1"/>
          </p:cNvSpPr>
          <p:nvPr>
            <p:ph type="title"/>
          </p:nvPr>
        </p:nvSpPr>
        <p:spPr/>
        <p:txBody>
          <a:bodyPr/>
          <a:lstStyle/>
          <a:p>
            <a:pPr eaLnBrk="1" hangingPunct="1"/>
            <a:r>
              <a:rPr lang="en-US" altLang="en-US" sz="4800" b="1" smtClean="0"/>
              <a:t>Some Observations</a:t>
            </a:r>
            <a:r>
              <a:rPr lang="en-US" altLang="en-US" smtClean="0"/>
              <a:t>	</a:t>
            </a:r>
          </a:p>
        </p:txBody>
      </p:sp>
      <p:sp>
        <p:nvSpPr>
          <p:cNvPr id="2" name="Slide Number Placeholder 1"/>
          <p:cNvSpPr>
            <a:spLocks noGrp="1"/>
          </p:cNvSpPr>
          <p:nvPr>
            <p:ph type="sldNum" sz="quarter" idx="12"/>
          </p:nvPr>
        </p:nvSpPr>
        <p:spPr/>
        <p:txBody>
          <a:bodyPr/>
          <a:lstStyle/>
          <a:p>
            <a:pPr>
              <a:defRPr/>
            </a:pPr>
            <a:fld id="{20BCFA81-F23E-46BC-86E3-CC842B1643AA}" type="slidenum">
              <a:rPr lang="en-US"/>
              <a:pPr>
                <a:defRPr/>
              </a:pPr>
              <a:t>2</a:t>
            </a:fld>
            <a:endParaRPr lang="en-US"/>
          </a:p>
        </p:txBody>
      </p:sp>
      <p:sp>
        <p:nvSpPr>
          <p:cNvPr id="9222"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animEffect transition="in" filter="fade">
                                      <p:cBhvr>
                                        <p:cTn id="11" dur="500"/>
                                        <p:tgtEl>
                                          <p:spTgt spid="7171">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171">
                                            <p:txEl>
                                              <p:pRg st="2" end="2"/>
                                            </p:txEl>
                                          </p:spTgt>
                                        </p:tgtEl>
                                        <p:attrNameLst>
                                          <p:attrName>style.visibility</p:attrName>
                                        </p:attrNameLst>
                                      </p:cBhvr>
                                      <p:to>
                                        <p:strVal val="visible"/>
                                      </p:to>
                                    </p:set>
                                    <p:animEffect transition="in" filter="fade">
                                      <p:cBhvr>
                                        <p:cTn id="16" dur="500"/>
                                        <p:tgtEl>
                                          <p:spTgt spid="7171">
                                            <p:txEl>
                                              <p:pRg st="2" end="2"/>
                                            </p:txEl>
                                          </p:spTgt>
                                        </p:tgtEl>
                                      </p:cBhvr>
                                    </p:animEffect>
                                  </p:childTnLst>
                                </p:cTn>
                              </p:par>
                            </p:childTnLst>
                          </p:cTn>
                        </p:par>
                        <p:par>
                          <p:cTn id="17" fill="hold" nodeType="afterGroup">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7171">
                                            <p:txEl>
                                              <p:pRg st="3" end="3"/>
                                            </p:txEl>
                                          </p:spTgt>
                                        </p:tgtEl>
                                        <p:attrNameLst>
                                          <p:attrName>style.visibility</p:attrName>
                                        </p:attrNameLst>
                                      </p:cBhvr>
                                      <p:to>
                                        <p:strVal val="visible"/>
                                      </p:to>
                                    </p:set>
                                    <p:animEffect transition="in" filter="fade">
                                      <p:cBhvr>
                                        <p:cTn id="20" dur="500"/>
                                        <p:tgtEl>
                                          <p:spTgt spid="7171">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171">
                                            <p:txEl>
                                              <p:pRg st="4" end="4"/>
                                            </p:txEl>
                                          </p:spTgt>
                                        </p:tgtEl>
                                        <p:attrNameLst>
                                          <p:attrName>style.visibility</p:attrName>
                                        </p:attrNameLst>
                                      </p:cBhvr>
                                      <p:to>
                                        <p:strVal val="visible"/>
                                      </p:to>
                                    </p:set>
                                    <p:animEffect transition="in" filter="fade">
                                      <p:cBhvr>
                                        <p:cTn id="25" dur="500"/>
                                        <p:tgtEl>
                                          <p:spTgt spid="7171">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171">
                                            <p:txEl>
                                              <p:pRg st="5" end="5"/>
                                            </p:txEl>
                                          </p:spTgt>
                                        </p:tgtEl>
                                        <p:attrNameLst>
                                          <p:attrName>style.visibility</p:attrName>
                                        </p:attrNameLst>
                                      </p:cBhvr>
                                      <p:to>
                                        <p:strVal val="visible"/>
                                      </p:to>
                                    </p:set>
                                    <p:animEffect transition="in" filter="fade">
                                      <p:cBhvr>
                                        <p:cTn id="30" dur="500"/>
                                        <p:tgtEl>
                                          <p:spTgt spid="7171">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171">
                                            <p:txEl>
                                              <p:pRg st="6" end="6"/>
                                            </p:txEl>
                                          </p:spTgt>
                                        </p:tgtEl>
                                        <p:attrNameLst>
                                          <p:attrName>style.visibility</p:attrName>
                                        </p:attrNameLst>
                                      </p:cBhvr>
                                      <p:to>
                                        <p:strVal val="visible"/>
                                      </p:to>
                                    </p:set>
                                    <p:animEffect transition="in" filter="fade">
                                      <p:cBhvr>
                                        <p:cTn id="35" dur="500"/>
                                        <p:tgtEl>
                                          <p:spTgt spid="7171">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1250"/>
                                        <p:tgtEl>
                                          <p:spTgt spid="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171">
                                            <p:txEl>
                                              <p:pRg st="7" end="7"/>
                                            </p:txEl>
                                          </p:spTgt>
                                        </p:tgtEl>
                                        <p:attrNameLst>
                                          <p:attrName>style.visibility</p:attrName>
                                        </p:attrNameLst>
                                      </p:cBhvr>
                                      <p:to>
                                        <p:strVal val="visible"/>
                                      </p:to>
                                    </p:set>
                                    <p:animEffect transition="in" filter="fade">
                                      <p:cBhvr>
                                        <p:cTn id="45" dur="500"/>
                                        <p:tgtEl>
                                          <p:spTgt spid="7171">
                                            <p:txEl>
                                              <p:pRg st="7" end="7"/>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171">
                                            <p:txEl>
                                              <p:pRg st="8" end="8"/>
                                            </p:txEl>
                                          </p:spTgt>
                                        </p:tgtEl>
                                        <p:attrNameLst>
                                          <p:attrName>style.visibility</p:attrName>
                                        </p:attrNameLst>
                                      </p:cBhvr>
                                      <p:to>
                                        <p:strVal val="visible"/>
                                      </p:to>
                                    </p:set>
                                    <p:animEffect transition="in" filter="fade">
                                      <p:cBhvr>
                                        <p:cTn id="50" dur="500"/>
                                        <p:tgtEl>
                                          <p:spTgt spid="7171">
                                            <p:txEl>
                                              <p:pRg st="8" end="8"/>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7171">
                                            <p:txEl>
                                              <p:pRg st="9" end="9"/>
                                            </p:txEl>
                                          </p:spTgt>
                                        </p:tgtEl>
                                        <p:attrNameLst>
                                          <p:attrName>style.visibility</p:attrName>
                                        </p:attrNameLst>
                                      </p:cBhvr>
                                      <p:to>
                                        <p:strVal val="visible"/>
                                      </p:to>
                                    </p:set>
                                    <p:animEffect transition="in" filter="fade">
                                      <p:cBhvr>
                                        <p:cTn id="55" dur="500"/>
                                        <p:tgtEl>
                                          <p:spTgt spid="71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z="4800" b="1" smtClean="0"/>
              <a:t>The Principle</a:t>
            </a:r>
          </a:p>
        </p:txBody>
      </p:sp>
      <p:sp>
        <p:nvSpPr>
          <p:cNvPr id="8195" name="Rectangle 3"/>
          <p:cNvSpPr>
            <a:spLocks noGrp="1" noChangeArrowheads="1"/>
          </p:cNvSpPr>
          <p:nvPr>
            <p:ph sz="quarter" idx="1"/>
          </p:nvPr>
        </p:nvSpPr>
        <p:spPr/>
        <p:txBody>
          <a:bodyPr/>
          <a:lstStyle/>
          <a:p>
            <a:pPr eaLnBrk="1" hangingPunct="1">
              <a:lnSpc>
                <a:spcPct val="90000"/>
              </a:lnSpc>
            </a:pPr>
            <a:r>
              <a:rPr lang="en-US" altLang="en-US" sz="3600" b="1" dirty="0" smtClean="0"/>
              <a:t>When one obeys God:</a:t>
            </a:r>
          </a:p>
          <a:p>
            <a:pPr lvl="1" eaLnBrk="1" hangingPunct="1">
              <a:lnSpc>
                <a:spcPct val="90000"/>
              </a:lnSpc>
            </a:pPr>
            <a:r>
              <a:rPr lang="en-US" altLang="en-US" sz="3200" dirty="0" smtClean="0"/>
              <a:t>They act by faith</a:t>
            </a:r>
          </a:p>
          <a:p>
            <a:pPr lvl="2" eaLnBrk="1" hangingPunct="1">
              <a:lnSpc>
                <a:spcPct val="90000"/>
              </a:lnSpc>
            </a:pPr>
            <a:r>
              <a:rPr lang="en-US" altLang="en-US" sz="2800" dirty="0" smtClean="0"/>
              <a:t>Romans 10:7; Hebrews 11:7</a:t>
            </a:r>
          </a:p>
          <a:p>
            <a:pPr lvl="1" eaLnBrk="1" hangingPunct="1">
              <a:lnSpc>
                <a:spcPct val="90000"/>
              </a:lnSpc>
            </a:pPr>
            <a:r>
              <a:rPr lang="en-US" altLang="en-US" sz="3200" dirty="0" smtClean="0"/>
              <a:t>Blessings follow</a:t>
            </a:r>
          </a:p>
          <a:p>
            <a:pPr lvl="2" eaLnBrk="1" hangingPunct="1">
              <a:lnSpc>
                <a:spcPct val="90000"/>
              </a:lnSpc>
            </a:pPr>
            <a:r>
              <a:rPr lang="en-US" altLang="en-US" sz="2800" dirty="0" smtClean="0"/>
              <a:t>Proverbs 28:20; Ephesians 1:3</a:t>
            </a:r>
          </a:p>
          <a:p>
            <a:pPr lvl="1" eaLnBrk="1" hangingPunct="1">
              <a:lnSpc>
                <a:spcPct val="90000"/>
              </a:lnSpc>
            </a:pPr>
            <a:r>
              <a:rPr lang="en-US" altLang="en-US" sz="3200" dirty="0" smtClean="0"/>
              <a:t>Unexpected results can follow</a:t>
            </a:r>
          </a:p>
          <a:p>
            <a:pPr lvl="2" eaLnBrk="1" hangingPunct="1">
              <a:lnSpc>
                <a:spcPct val="90000"/>
              </a:lnSpc>
            </a:pPr>
            <a:r>
              <a:rPr lang="en-US" altLang="en-US" sz="2800" dirty="0" smtClean="0"/>
              <a:t>Peter did not expect such a catch</a:t>
            </a:r>
          </a:p>
          <a:p>
            <a:pPr lvl="2" eaLnBrk="1" hangingPunct="1">
              <a:lnSpc>
                <a:spcPct val="90000"/>
              </a:lnSpc>
            </a:pPr>
            <a:r>
              <a:rPr lang="en-US" altLang="en-US" sz="2800" dirty="0" smtClean="0"/>
              <a:t> They were astonished at the catch – vs. 9-10</a:t>
            </a:r>
          </a:p>
          <a:p>
            <a:pPr lvl="1" eaLnBrk="1" hangingPunct="1">
              <a:lnSpc>
                <a:spcPct val="90000"/>
              </a:lnSpc>
            </a:pPr>
            <a:r>
              <a:rPr lang="en-US" altLang="en-US" sz="3200" dirty="0" smtClean="0"/>
              <a:t>The Lord abundantly supplies</a:t>
            </a:r>
          </a:p>
          <a:p>
            <a:pPr lvl="2" eaLnBrk="1" hangingPunct="1">
              <a:lnSpc>
                <a:spcPct val="90000"/>
              </a:lnSpc>
            </a:pPr>
            <a:r>
              <a:rPr lang="en-US" altLang="en-US" sz="2800" dirty="0" smtClean="0"/>
              <a:t>James 1:17 </a:t>
            </a:r>
          </a:p>
          <a:p>
            <a:pPr eaLnBrk="1" hangingPunct="1">
              <a:lnSpc>
                <a:spcPct val="90000"/>
              </a:lnSpc>
            </a:pPr>
            <a:endParaRPr lang="en-US" altLang="en-US" dirty="0" smtClean="0"/>
          </a:p>
        </p:txBody>
      </p:sp>
      <p:sp>
        <p:nvSpPr>
          <p:cNvPr id="2" name="Slide Number Placeholder 1"/>
          <p:cNvSpPr>
            <a:spLocks noGrp="1"/>
          </p:cNvSpPr>
          <p:nvPr>
            <p:ph type="sldNum" sz="quarter" idx="12"/>
          </p:nvPr>
        </p:nvSpPr>
        <p:spPr/>
        <p:txBody>
          <a:bodyPr/>
          <a:lstStyle/>
          <a:p>
            <a:pPr>
              <a:defRPr/>
            </a:pPr>
            <a:fld id="{D5B88A50-F668-47B2-A404-065D93D5F12E}" type="slidenum">
              <a:rPr lang="en-US"/>
              <a:pPr>
                <a:defRPr/>
              </a:pPr>
              <a:t>3</a:t>
            </a:fld>
            <a:endParaRPr lang="en-US"/>
          </a:p>
        </p:txBody>
      </p:sp>
      <p:sp>
        <p:nvSpPr>
          <p:cNvPr id="10245"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Effect transition="in" filter="fade">
                                      <p:cBhvr>
                                        <p:cTn id="7" dur="1000"/>
                                        <p:tgtEl>
                                          <p:spTgt spid="8195">
                                            <p:txEl>
                                              <p:pRg st="1" end="1"/>
                                            </p:txEl>
                                          </p:spTgt>
                                        </p:tgtEl>
                                      </p:cBhvr>
                                    </p:animEffect>
                                  </p:childTnLst>
                                </p:cTn>
                              </p:par>
                            </p:childTnLst>
                          </p:cTn>
                        </p:par>
                        <p:par>
                          <p:cTn id="8" fill="hold" nodeType="with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animEffect transition="in" filter="fade">
                                      <p:cBhvr>
                                        <p:cTn id="11" dur="1000"/>
                                        <p:tgtEl>
                                          <p:spTgt spid="8195">
                                            <p:txEl>
                                              <p:pRg st="2" end="2"/>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195">
                                            <p:txEl>
                                              <p:pRg st="3" end="3"/>
                                            </p:txEl>
                                          </p:spTgt>
                                        </p:tgtEl>
                                        <p:attrNameLst>
                                          <p:attrName>style.visibility</p:attrName>
                                        </p:attrNameLst>
                                      </p:cBhvr>
                                      <p:to>
                                        <p:strVal val="visible"/>
                                      </p:to>
                                    </p:set>
                                    <p:animEffect transition="in" filter="fade">
                                      <p:cBhvr>
                                        <p:cTn id="16" dur="1000"/>
                                        <p:tgtEl>
                                          <p:spTgt spid="8195">
                                            <p:txEl>
                                              <p:pRg st="3" end="3"/>
                                            </p:txEl>
                                          </p:spTgt>
                                        </p:tgtEl>
                                      </p:cBhvr>
                                    </p:animEffect>
                                  </p:childTnLst>
                                </p:cTn>
                              </p:par>
                            </p:childTnLst>
                          </p:cTn>
                        </p:par>
                        <p:par>
                          <p:cTn id="17" fill="hold" nodeType="withGroup">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8195">
                                            <p:txEl>
                                              <p:pRg st="4" end="4"/>
                                            </p:txEl>
                                          </p:spTgt>
                                        </p:tgtEl>
                                        <p:attrNameLst>
                                          <p:attrName>style.visibility</p:attrName>
                                        </p:attrNameLst>
                                      </p:cBhvr>
                                      <p:to>
                                        <p:strVal val="visible"/>
                                      </p:to>
                                    </p:set>
                                    <p:animEffect transition="in" filter="fade">
                                      <p:cBhvr>
                                        <p:cTn id="20" dur="1000"/>
                                        <p:tgtEl>
                                          <p:spTgt spid="8195">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195">
                                            <p:txEl>
                                              <p:pRg st="5" end="5"/>
                                            </p:txEl>
                                          </p:spTgt>
                                        </p:tgtEl>
                                        <p:attrNameLst>
                                          <p:attrName>style.visibility</p:attrName>
                                        </p:attrNameLst>
                                      </p:cBhvr>
                                      <p:to>
                                        <p:strVal val="visible"/>
                                      </p:to>
                                    </p:set>
                                    <p:animEffect transition="in" filter="fade">
                                      <p:cBhvr>
                                        <p:cTn id="25" dur="1000"/>
                                        <p:tgtEl>
                                          <p:spTgt spid="8195">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195">
                                            <p:txEl>
                                              <p:pRg st="6" end="6"/>
                                            </p:txEl>
                                          </p:spTgt>
                                        </p:tgtEl>
                                        <p:attrNameLst>
                                          <p:attrName>style.visibility</p:attrName>
                                        </p:attrNameLst>
                                      </p:cBhvr>
                                      <p:to>
                                        <p:strVal val="visible"/>
                                      </p:to>
                                    </p:set>
                                    <p:animEffect transition="in" filter="fade">
                                      <p:cBhvr>
                                        <p:cTn id="30" dur="1000"/>
                                        <p:tgtEl>
                                          <p:spTgt spid="8195">
                                            <p:txEl>
                                              <p:pRg st="6" end="6"/>
                                            </p:txEl>
                                          </p:spTgt>
                                        </p:tgtEl>
                                      </p:cBhvr>
                                    </p:animEffect>
                                  </p:childTnLst>
                                </p:cTn>
                              </p:par>
                            </p:childTnLst>
                          </p:cTn>
                        </p:par>
                        <p:par>
                          <p:cTn id="31" fill="hold" nodeType="withGroup">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8195">
                                            <p:txEl>
                                              <p:pRg st="7" end="7"/>
                                            </p:txEl>
                                          </p:spTgt>
                                        </p:tgtEl>
                                        <p:attrNameLst>
                                          <p:attrName>style.visibility</p:attrName>
                                        </p:attrNameLst>
                                      </p:cBhvr>
                                      <p:to>
                                        <p:strVal val="visible"/>
                                      </p:to>
                                    </p:set>
                                    <p:animEffect transition="in" filter="fade">
                                      <p:cBhvr>
                                        <p:cTn id="34" dur="1000"/>
                                        <p:tgtEl>
                                          <p:spTgt spid="8195">
                                            <p:txEl>
                                              <p:pRg st="7" end="7"/>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195">
                                            <p:txEl>
                                              <p:pRg st="8" end="8"/>
                                            </p:txEl>
                                          </p:spTgt>
                                        </p:tgtEl>
                                        <p:attrNameLst>
                                          <p:attrName>style.visibility</p:attrName>
                                        </p:attrNameLst>
                                      </p:cBhvr>
                                      <p:to>
                                        <p:strVal val="visible"/>
                                      </p:to>
                                    </p:set>
                                    <p:animEffect transition="in" filter="fade">
                                      <p:cBhvr>
                                        <p:cTn id="39" dur="1000"/>
                                        <p:tgtEl>
                                          <p:spTgt spid="8195">
                                            <p:txEl>
                                              <p:pRg st="8" end="8"/>
                                            </p:txEl>
                                          </p:spTgt>
                                        </p:tgtEl>
                                      </p:cBhvr>
                                    </p:animEffect>
                                  </p:childTnLst>
                                </p:cTn>
                              </p:par>
                            </p:childTnLst>
                          </p:cTn>
                        </p:par>
                        <p:par>
                          <p:cTn id="40" fill="hold" nodeType="withGroup">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8195">
                                            <p:txEl>
                                              <p:pRg st="9" end="9"/>
                                            </p:txEl>
                                          </p:spTgt>
                                        </p:tgtEl>
                                        <p:attrNameLst>
                                          <p:attrName>style.visibility</p:attrName>
                                        </p:attrNameLst>
                                      </p:cBhvr>
                                      <p:to>
                                        <p:strVal val="visible"/>
                                      </p:to>
                                    </p:set>
                                    <p:animEffect transition="in" filter="fade">
                                      <p:cBhvr>
                                        <p:cTn id="43" dur="1000"/>
                                        <p:tgtEl>
                                          <p:spTgt spid="819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z="4800" b="1" smtClean="0"/>
              <a:t>The Lesson	</a:t>
            </a:r>
          </a:p>
        </p:txBody>
      </p:sp>
      <p:sp>
        <p:nvSpPr>
          <p:cNvPr id="9219" name="Rectangle 3"/>
          <p:cNvSpPr>
            <a:spLocks noGrp="1" noChangeArrowheads="1"/>
          </p:cNvSpPr>
          <p:nvPr>
            <p:ph sz="quarter" idx="1"/>
          </p:nvPr>
        </p:nvSpPr>
        <p:spPr/>
        <p:txBody>
          <a:bodyPr/>
          <a:lstStyle/>
          <a:p>
            <a:pPr eaLnBrk="1" hangingPunct="1"/>
            <a:r>
              <a:rPr lang="en-US" altLang="en-US" sz="3600" b="1" dirty="0" smtClean="0"/>
              <a:t>We must do what the Lord says, the way He said to do it</a:t>
            </a:r>
          </a:p>
          <a:p>
            <a:pPr lvl="1" eaLnBrk="1" hangingPunct="1"/>
            <a:r>
              <a:rPr lang="en-US" altLang="en-US" sz="3200" dirty="0" smtClean="0"/>
              <a:t>Must not doubt</a:t>
            </a:r>
          </a:p>
          <a:p>
            <a:pPr lvl="2" eaLnBrk="1" hangingPunct="1"/>
            <a:r>
              <a:rPr lang="en-US" altLang="en-US" sz="2800" dirty="0" smtClean="0"/>
              <a:t>Acts 10:20; 1 Timothy 2:8</a:t>
            </a:r>
          </a:p>
          <a:p>
            <a:pPr lvl="1" eaLnBrk="1" hangingPunct="1"/>
            <a:r>
              <a:rPr lang="en-US" altLang="en-US" sz="3200" dirty="0" smtClean="0"/>
              <a:t>Must not question God</a:t>
            </a:r>
          </a:p>
          <a:p>
            <a:pPr lvl="2" eaLnBrk="1" hangingPunct="1"/>
            <a:r>
              <a:rPr lang="en-US" altLang="en-US" sz="2800" dirty="0" smtClean="0"/>
              <a:t>Proverbs 14:12</a:t>
            </a:r>
          </a:p>
          <a:p>
            <a:pPr lvl="1" eaLnBrk="1" hangingPunct="1"/>
            <a:r>
              <a:rPr lang="en-US" altLang="en-US" sz="3200" dirty="0" smtClean="0"/>
              <a:t>Trust God, He knows what is best for man</a:t>
            </a:r>
          </a:p>
          <a:p>
            <a:pPr lvl="2" eaLnBrk="1" hangingPunct="1"/>
            <a:r>
              <a:rPr lang="en-US" altLang="en-US" sz="2800" dirty="0" smtClean="0"/>
              <a:t>Isaiah 55:8-9</a:t>
            </a:r>
          </a:p>
          <a:p>
            <a:pPr lvl="1" eaLnBrk="1" hangingPunct="1"/>
            <a:endParaRPr lang="en-US" altLang="en-US" dirty="0" smtClean="0"/>
          </a:p>
        </p:txBody>
      </p:sp>
      <p:sp>
        <p:nvSpPr>
          <p:cNvPr id="2" name="Slide Number Placeholder 1"/>
          <p:cNvSpPr>
            <a:spLocks noGrp="1"/>
          </p:cNvSpPr>
          <p:nvPr>
            <p:ph type="sldNum" sz="quarter" idx="12"/>
          </p:nvPr>
        </p:nvSpPr>
        <p:spPr/>
        <p:txBody>
          <a:bodyPr/>
          <a:lstStyle/>
          <a:p>
            <a:pPr>
              <a:defRPr/>
            </a:pPr>
            <a:fld id="{1A37CC84-F9F2-4626-B956-AE568F5CC3DB}" type="slidenum">
              <a:rPr lang="en-US"/>
              <a:pPr>
                <a:defRPr/>
              </a:pPr>
              <a:t>4</a:t>
            </a:fld>
            <a:endParaRPr lang="en-US"/>
          </a:p>
        </p:txBody>
      </p:sp>
      <p:sp>
        <p:nvSpPr>
          <p:cNvPr id="11269"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fade">
                                      <p:cBhvr>
                                        <p:cTn id="7" dur="1000"/>
                                        <p:tgtEl>
                                          <p:spTgt spid="92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fade">
                                      <p:cBhvr>
                                        <p:cTn id="12" dur="1000"/>
                                        <p:tgtEl>
                                          <p:spTgt spid="92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fade">
                                      <p:cBhvr>
                                        <p:cTn id="17" dur="1000"/>
                                        <p:tgtEl>
                                          <p:spTgt spid="92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4" end="4"/>
                                            </p:txEl>
                                          </p:spTgt>
                                        </p:tgtEl>
                                        <p:attrNameLst>
                                          <p:attrName>style.visibility</p:attrName>
                                        </p:attrNameLst>
                                      </p:cBhvr>
                                      <p:to>
                                        <p:strVal val="visible"/>
                                      </p:to>
                                    </p:set>
                                    <p:animEffect transition="in" filter="fade">
                                      <p:cBhvr>
                                        <p:cTn id="22" dur="1000"/>
                                        <p:tgtEl>
                                          <p:spTgt spid="921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19">
                                            <p:txEl>
                                              <p:pRg st="5" end="5"/>
                                            </p:txEl>
                                          </p:spTgt>
                                        </p:tgtEl>
                                        <p:attrNameLst>
                                          <p:attrName>style.visibility</p:attrName>
                                        </p:attrNameLst>
                                      </p:cBhvr>
                                      <p:to>
                                        <p:strVal val="visible"/>
                                      </p:to>
                                    </p:set>
                                    <p:animEffect transition="in" filter="fade">
                                      <p:cBhvr>
                                        <p:cTn id="27" dur="1000"/>
                                        <p:tgtEl>
                                          <p:spTgt spid="9219">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19">
                                            <p:txEl>
                                              <p:pRg st="6" end="6"/>
                                            </p:txEl>
                                          </p:spTgt>
                                        </p:tgtEl>
                                        <p:attrNameLst>
                                          <p:attrName>style.visibility</p:attrName>
                                        </p:attrNameLst>
                                      </p:cBhvr>
                                      <p:to>
                                        <p:strVal val="visible"/>
                                      </p:to>
                                    </p:set>
                                    <p:animEffect transition="in" filter="fade">
                                      <p:cBhvr>
                                        <p:cTn id="32" dur="1000"/>
                                        <p:tgtEl>
                                          <p:spTgt spid="9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14400" y="228600"/>
            <a:ext cx="7772400" cy="1143000"/>
          </a:xfrm>
        </p:spPr>
        <p:txBody>
          <a:bodyPr/>
          <a:lstStyle/>
          <a:p>
            <a:pPr eaLnBrk="1" hangingPunct="1"/>
            <a:r>
              <a:rPr lang="en-US" altLang="en-US" sz="4800" b="1" smtClean="0"/>
              <a:t>Application Examples</a:t>
            </a:r>
          </a:p>
        </p:txBody>
      </p:sp>
      <p:sp>
        <p:nvSpPr>
          <p:cNvPr id="10243" name="Rectangle 3"/>
          <p:cNvSpPr>
            <a:spLocks noGrp="1" noChangeArrowheads="1"/>
          </p:cNvSpPr>
          <p:nvPr>
            <p:ph sz="quarter" idx="1"/>
          </p:nvPr>
        </p:nvSpPr>
        <p:spPr/>
        <p:txBody>
          <a:bodyPr/>
          <a:lstStyle/>
          <a:p>
            <a:pPr eaLnBrk="1" hangingPunct="1"/>
            <a:r>
              <a:rPr lang="en-US" altLang="en-US" sz="3600" dirty="0" smtClean="0"/>
              <a:t>Examples from scripture are for a reason</a:t>
            </a:r>
          </a:p>
          <a:p>
            <a:pPr lvl="1" eaLnBrk="1" hangingPunct="1"/>
            <a:r>
              <a:rPr lang="en-US" altLang="en-US" sz="3200" dirty="0" smtClean="0"/>
              <a:t> Romans 15:4 – </a:t>
            </a:r>
            <a:r>
              <a:rPr lang="en-US" altLang="en-US" sz="3200" b="1" i="1" dirty="0" smtClean="0"/>
              <a:t>“for our learning”</a:t>
            </a:r>
          </a:p>
          <a:p>
            <a:pPr lvl="1" eaLnBrk="1" hangingPunct="1"/>
            <a:r>
              <a:rPr lang="en-US" altLang="en-US" sz="3200" dirty="0" smtClean="0"/>
              <a:t>1 Corinthians 10:1-13</a:t>
            </a:r>
          </a:p>
          <a:p>
            <a:pPr eaLnBrk="1" hangingPunct="1"/>
            <a:r>
              <a:rPr lang="en-US" altLang="en-US" sz="3600" dirty="0" smtClean="0"/>
              <a:t>Two kind of examples:</a:t>
            </a:r>
          </a:p>
          <a:p>
            <a:pPr lvl="1" eaLnBrk="1" hangingPunct="1"/>
            <a:r>
              <a:rPr lang="en-US" altLang="en-US" sz="3200" dirty="0" smtClean="0"/>
              <a:t>Good</a:t>
            </a:r>
          </a:p>
          <a:p>
            <a:pPr lvl="1" eaLnBrk="1" hangingPunct="1"/>
            <a:r>
              <a:rPr lang="en-US" altLang="en-US" sz="3200" dirty="0" smtClean="0"/>
              <a:t>Bad</a:t>
            </a:r>
          </a:p>
          <a:p>
            <a:pPr eaLnBrk="1" hangingPunct="1"/>
            <a:r>
              <a:rPr lang="en-US" altLang="en-US" sz="3600" dirty="0" smtClean="0"/>
              <a:t>Can learn from both</a:t>
            </a:r>
          </a:p>
        </p:txBody>
      </p:sp>
      <p:sp>
        <p:nvSpPr>
          <p:cNvPr id="2" name="Slide Number Placeholder 1"/>
          <p:cNvSpPr>
            <a:spLocks noGrp="1"/>
          </p:cNvSpPr>
          <p:nvPr>
            <p:ph type="sldNum" sz="quarter" idx="12"/>
          </p:nvPr>
        </p:nvSpPr>
        <p:spPr/>
        <p:txBody>
          <a:bodyPr/>
          <a:lstStyle/>
          <a:p>
            <a:pPr>
              <a:defRPr/>
            </a:pPr>
            <a:fld id="{2E015B14-FC38-4B7D-A6E8-C6195CF10E51}" type="slidenum">
              <a:rPr lang="en-US"/>
              <a:pPr>
                <a:defRPr/>
              </a:pPr>
              <a:t>5</a:t>
            </a:fld>
            <a:endParaRPr lang="en-US"/>
          </a:p>
        </p:txBody>
      </p:sp>
      <p:sp>
        <p:nvSpPr>
          <p:cNvPr id="12293"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xEl>
                                              <p:pRg st="3" end="3"/>
                                            </p:txEl>
                                          </p:spTgt>
                                        </p:tgtEl>
                                        <p:attrNameLst>
                                          <p:attrName>style.visibility</p:attrName>
                                        </p:attrNameLst>
                                      </p:cBhvr>
                                      <p:to>
                                        <p:strVal val="visible"/>
                                      </p:to>
                                    </p:set>
                                    <p:animEffect transition="in" filter="fade">
                                      <p:cBhvr>
                                        <p:cTn id="7" dur="1000"/>
                                        <p:tgtEl>
                                          <p:spTgt spid="10243">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4" end="4"/>
                                            </p:txEl>
                                          </p:spTgt>
                                        </p:tgtEl>
                                        <p:attrNameLst>
                                          <p:attrName>style.visibility</p:attrName>
                                        </p:attrNameLst>
                                      </p:cBhvr>
                                      <p:to>
                                        <p:strVal val="visible"/>
                                      </p:to>
                                    </p:set>
                                    <p:animEffect transition="in" filter="fade">
                                      <p:cBhvr>
                                        <p:cTn id="12" dur="1000"/>
                                        <p:tgtEl>
                                          <p:spTgt spid="10243">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3">
                                            <p:txEl>
                                              <p:pRg st="5" end="5"/>
                                            </p:txEl>
                                          </p:spTgt>
                                        </p:tgtEl>
                                        <p:attrNameLst>
                                          <p:attrName>style.visibility</p:attrName>
                                        </p:attrNameLst>
                                      </p:cBhvr>
                                      <p:to>
                                        <p:strVal val="visible"/>
                                      </p:to>
                                    </p:set>
                                    <p:animEffect transition="in" filter="fade">
                                      <p:cBhvr>
                                        <p:cTn id="17" dur="1000"/>
                                        <p:tgtEl>
                                          <p:spTgt spid="10243">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3">
                                            <p:txEl>
                                              <p:pRg st="6" end="6"/>
                                            </p:txEl>
                                          </p:spTgt>
                                        </p:tgtEl>
                                        <p:attrNameLst>
                                          <p:attrName>style.visibility</p:attrName>
                                        </p:attrNameLst>
                                      </p:cBhvr>
                                      <p:to>
                                        <p:strVal val="visible"/>
                                      </p:to>
                                    </p:set>
                                    <p:animEffect transition="in" filter="fade">
                                      <p:cBhvr>
                                        <p:cTn id="22" dur="1000"/>
                                        <p:tgtEl>
                                          <p:spTgt spid="102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z="4800" b="1" dirty="0" smtClean="0"/>
              <a:t>Some Obeyed</a:t>
            </a:r>
          </a:p>
        </p:txBody>
      </p:sp>
      <p:sp>
        <p:nvSpPr>
          <p:cNvPr id="11267" name="Rectangle 3"/>
          <p:cNvSpPr>
            <a:spLocks noGrp="1" noChangeArrowheads="1"/>
          </p:cNvSpPr>
          <p:nvPr>
            <p:ph sz="quarter" idx="1"/>
          </p:nvPr>
        </p:nvSpPr>
        <p:spPr>
          <a:xfrm>
            <a:off x="457200" y="1600200"/>
            <a:ext cx="8458200" cy="4530725"/>
          </a:xfrm>
        </p:spPr>
        <p:txBody>
          <a:bodyPr>
            <a:normAutofit/>
          </a:bodyPr>
          <a:lstStyle/>
          <a:p>
            <a:pPr marL="274320" indent="-274320" eaLnBrk="1" fontAlgn="auto" hangingPunct="1">
              <a:lnSpc>
                <a:spcPct val="90000"/>
              </a:lnSpc>
              <a:spcBef>
                <a:spcPts val="580"/>
              </a:spcBef>
              <a:spcAft>
                <a:spcPts val="0"/>
              </a:spcAft>
              <a:buFont typeface="Wingdings 2"/>
              <a:buChar char=""/>
              <a:defRPr/>
            </a:pPr>
            <a:r>
              <a:rPr lang="en-US" sz="4800" b="1" dirty="0" smtClean="0"/>
              <a:t>Noah</a:t>
            </a:r>
            <a:r>
              <a:rPr lang="en-US" sz="4800" dirty="0" smtClean="0"/>
              <a:t> – Genesis 6:1-22; 7:5, 11-24</a:t>
            </a:r>
          </a:p>
          <a:p>
            <a:pPr marL="548323" lvl="1" eaLnBrk="1" fontAlgn="auto" hangingPunct="1">
              <a:lnSpc>
                <a:spcPct val="90000"/>
              </a:lnSpc>
              <a:spcBef>
                <a:spcPts val="370"/>
              </a:spcBef>
              <a:spcAft>
                <a:spcPts val="0"/>
              </a:spcAft>
              <a:buClr>
                <a:schemeClr val="accent1">
                  <a:tint val="60000"/>
                </a:schemeClr>
              </a:buClr>
              <a:buFont typeface="Wingdings 2"/>
              <a:buChar char=""/>
              <a:defRPr/>
            </a:pPr>
            <a:r>
              <a:rPr lang="en-US" sz="4000" dirty="0" smtClean="0"/>
              <a:t>Made the ark according to God’s instructions. Heb. 11:9</a:t>
            </a:r>
          </a:p>
          <a:p>
            <a:pPr marL="822642" lvl="2" eaLnBrk="1" fontAlgn="auto" hangingPunct="1">
              <a:lnSpc>
                <a:spcPct val="90000"/>
              </a:lnSpc>
              <a:spcBef>
                <a:spcPts val="370"/>
              </a:spcBef>
              <a:spcAft>
                <a:spcPts val="0"/>
              </a:spcAft>
              <a:buClr>
                <a:schemeClr val="accent3"/>
              </a:buClr>
              <a:buFont typeface="Wingdings 2"/>
              <a:buChar char=""/>
              <a:defRPr/>
            </a:pPr>
            <a:r>
              <a:rPr lang="en-US" sz="3200" dirty="0" smtClean="0"/>
              <a:t>Did not alter – but followed the Divine pattern</a:t>
            </a:r>
          </a:p>
          <a:p>
            <a:pPr marL="822642" lvl="2" eaLnBrk="1" fontAlgn="auto" hangingPunct="1">
              <a:lnSpc>
                <a:spcPct val="90000"/>
              </a:lnSpc>
              <a:spcBef>
                <a:spcPts val="370"/>
              </a:spcBef>
              <a:spcAft>
                <a:spcPts val="0"/>
              </a:spcAft>
              <a:buClr>
                <a:schemeClr val="accent3"/>
              </a:buClr>
              <a:buFont typeface="Wingdings 2"/>
              <a:buChar char=""/>
              <a:defRPr/>
            </a:pPr>
            <a:r>
              <a:rPr lang="en-US" sz="3200" dirty="0" smtClean="0"/>
              <a:t>Noah and his family were blessed</a:t>
            </a:r>
            <a:r>
              <a:rPr lang="en-US" sz="3200" dirty="0"/>
              <a:t>.</a:t>
            </a:r>
            <a:endParaRPr lang="en-US" sz="3200" dirty="0" smtClean="0"/>
          </a:p>
          <a:p>
            <a:pPr marL="0" indent="0" eaLnBrk="1" fontAlgn="auto" hangingPunct="1">
              <a:lnSpc>
                <a:spcPct val="90000"/>
              </a:lnSpc>
              <a:spcBef>
                <a:spcPts val="580"/>
              </a:spcBef>
              <a:spcAft>
                <a:spcPts val="0"/>
              </a:spcAft>
              <a:buFont typeface="Wingdings 2"/>
              <a:buNone/>
              <a:defRPr/>
            </a:pPr>
            <a:endParaRPr lang="en-US" dirty="0" smtClean="0"/>
          </a:p>
        </p:txBody>
      </p:sp>
      <p:sp>
        <p:nvSpPr>
          <p:cNvPr id="2" name="Slide Number Placeholder 1"/>
          <p:cNvSpPr>
            <a:spLocks noGrp="1"/>
          </p:cNvSpPr>
          <p:nvPr>
            <p:ph type="sldNum" sz="quarter" idx="12"/>
          </p:nvPr>
        </p:nvSpPr>
        <p:spPr/>
        <p:txBody>
          <a:bodyPr/>
          <a:lstStyle/>
          <a:p>
            <a:pPr>
              <a:defRPr/>
            </a:pPr>
            <a:fld id="{3E347ADF-D365-4F76-B985-AA6957781425}" type="slidenum">
              <a:rPr lang="en-US"/>
              <a:pPr>
                <a:defRPr/>
              </a:pPr>
              <a:t>6</a:t>
            </a:fld>
            <a:endParaRPr lang="en-US"/>
          </a:p>
        </p:txBody>
      </p:sp>
      <p:sp>
        <p:nvSpPr>
          <p:cNvPr id="13317"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Effect transition="in" filter="fade">
                                      <p:cBhvr>
                                        <p:cTn id="7" dur="500"/>
                                        <p:tgtEl>
                                          <p:spTgt spid="11267">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267">
                                            <p:txEl>
                                              <p:pRg st="2" end="2"/>
                                            </p:txEl>
                                          </p:spTgt>
                                        </p:tgtEl>
                                        <p:attrNameLst>
                                          <p:attrName>style.visibility</p:attrName>
                                        </p:attrNameLst>
                                      </p:cBhvr>
                                      <p:to>
                                        <p:strVal val="visible"/>
                                      </p:to>
                                    </p:set>
                                    <p:animEffect transition="in" filter="fade">
                                      <p:cBhvr>
                                        <p:cTn id="10" dur="500"/>
                                        <p:tgtEl>
                                          <p:spTgt spid="11267">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animEffect transition="in" filter="fade">
                                      <p:cBhvr>
                                        <p:cTn id="13" dur="500"/>
                                        <p:tgtEl>
                                          <p:spTgt spid="11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z="4800" b="1" dirty="0" smtClean="0"/>
              <a:t>Some Obeyed</a:t>
            </a:r>
          </a:p>
        </p:txBody>
      </p:sp>
      <p:sp>
        <p:nvSpPr>
          <p:cNvPr id="12291" name="Rectangle 3"/>
          <p:cNvSpPr>
            <a:spLocks noGrp="1" noChangeArrowheads="1"/>
          </p:cNvSpPr>
          <p:nvPr>
            <p:ph sz="quarter" idx="1"/>
          </p:nvPr>
        </p:nvSpPr>
        <p:spPr>
          <a:xfrm>
            <a:off x="457200" y="1600200"/>
            <a:ext cx="8382000" cy="4530725"/>
          </a:xfrm>
        </p:spPr>
        <p:txBody>
          <a:bodyPr/>
          <a:lstStyle/>
          <a:p>
            <a:pPr eaLnBrk="1" hangingPunct="1">
              <a:lnSpc>
                <a:spcPct val="90000"/>
              </a:lnSpc>
            </a:pPr>
            <a:r>
              <a:rPr lang="en-US" altLang="en-US" sz="4400" b="1" dirty="0" smtClean="0"/>
              <a:t>Abraham</a:t>
            </a:r>
            <a:r>
              <a:rPr lang="en-US" altLang="en-US" sz="4400" dirty="0" smtClean="0"/>
              <a:t> – Genesis 22:1-19</a:t>
            </a:r>
          </a:p>
          <a:p>
            <a:pPr lvl="1" eaLnBrk="1" hangingPunct="1">
              <a:lnSpc>
                <a:spcPct val="90000"/>
              </a:lnSpc>
            </a:pPr>
            <a:r>
              <a:rPr lang="en-US" altLang="en-US" sz="3200" dirty="0" smtClean="0"/>
              <a:t>Commanded to offer Isaac	</a:t>
            </a:r>
          </a:p>
          <a:p>
            <a:pPr lvl="1" eaLnBrk="1" hangingPunct="1">
              <a:lnSpc>
                <a:spcPct val="90000"/>
              </a:lnSpc>
            </a:pPr>
            <a:r>
              <a:rPr lang="en-US" altLang="en-US" sz="3200" dirty="0" smtClean="0"/>
              <a:t>Abraham obeyed God’s every instruction. </a:t>
            </a:r>
            <a:br>
              <a:rPr lang="en-US" altLang="en-US" sz="3200" dirty="0" smtClean="0"/>
            </a:br>
            <a:r>
              <a:rPr lang="en-US" altLang="en-US" sz="3200" dirty="0" smtClean="0"/>
              <a:t>Cf. Heb. 11:17</a:t>
            </a:r>
          </a:p>
          <a:p>
            <a:pPr lvl="1" eaLnBrk="1" hangingPunct="1">
              <a:lnSpc>
                <a:spcPct val="90000"/>
              </a:lnSpc>
            </a:pPr>
            <a:r>
              <a:rPr lang="en-US" altLang="en-US" sz="3200" dirty="0" smtClean="0"/>
              <a:t>God said, </a:t>
            </a:r>
            <a:r>
              <a:rPr lang="en-US" altLang="en-US" sz="3200" b="1" i="1" dirty="0" smtClean="0"/>
              <a:t>“now I know that you fear God” </a:t>
            </a:r>
            <a:r>
              <a:rPr lang="en-US" altLang="en-US" sz="3200" dirty="0" smtClean="0"/>
              <a:t>– vs. 12</a:t>
            </a:r>
          </a:p>
          <a:p>
            <a:pPr lvl="1" eaLnBrk="1" hangingPunct="1">
              <a:lnSpc>
                <a:spcPct val="90000"/>
              </a:lnSpc>
            </a:pPr>
            <a:r>
              <a:rPr lang="en-US" altLang="en-US" sz="3200" dirty="0" smtClean="0"/>
              <a:t>God pronounced a blessing to Abraham – vs. 15-18</a:t>
            </a:r>
          </a:p>
          <a:p>
            <a:pPr marL="868363" lvl="3" indent="0" eaLnBrk="1" hangingPunct="1">
              <a:lnSpc>
                <a:spcPct val="90000"/>
              </a:lnSpc>
              <a:buFont typeface="Wingdings 2" pitchFamily="18" charset="2"/>
              <a:buNone/>
            </a:pPr>
            <a:endParaRPr lang="en-US" altLang="en-US" sz="2800" dirty="0" smtClean="0"/>
          </a:p>
        </p:txBody>
      </p:sp>
      <p:sp>
        <p:nvSpPr>
          <p:cNvPr id="2" name="Slide Number Placeholder 1"/>
          <p:cNvSpPr>
            <a:spLocks noGrp="1"/>
          </p:cNvSpPr>
          <p:nvPr>
            <p:ph type="sldNum" sz="quarter" idx="12"/>
          </p:nvPr>
        </p:nvSpPr>
        <p:spPr/>
        <p:txBody>
          <a:bodyPr/>
          <a:lstStyle/>
          <a:p>
            <a:pPr>
              <a:defRPr/>
            </a:pPr>
            <a:fld id="{D17EE60E-6FAC-4D84-AB7A-E36580BB80D3}" type="slidenum">
              <a:rPr lang="en-US"/>
              <a:pPr>
                <a:defRPr/>
              </a:pPr>
              <a:t>7</a:t>
            </a:fld>
            <a:endParaRPr lang="en-US"/>
          </a:p>
        </p:txBody>
      </p:sp>
      <p:sp>
        <p:nvSpPr>
          <p:cNvPr id="16389"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fade">
                                      <p:cBhvr>
                                        <p:cTn id="7" dur="1000"/>
                                        <p:tgtEl>
                                          <p:spTgt spid="1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fade">
                                      <p:cBhvr>
                                        <p:cTn id="12" dur="1000"/>
                                        <p:tgtEl>
                                          <p:spTgt spid="1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1">
                                            <p:txEl>
                                              <p:pRg st="3" end="3"/>
                                            </p:txEl>
                                          </p:spTgt>
                                        </p:tgtEl>
                                        <p:attrNameLst>
                                          <p:attrName>style.visibility</p:attrName>
                                        </p:attrNameLst>
                                      </p:cBhvr>
                                      <p:to>
                                        <p:strVal val="visible"/>
                                      </p:to>
                                    </p:set>
                                    <p:animEffect transition="in" filter="fade">
                                      <p:cBhvr>
                                        <p:cTn id="17" dur="1000"/>
                                        <p:tgtEl>
                                          <p:spTgt spid="1229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1">
                                            <p:txEl>
                                              <p:pRg st="4" end="4"/>
                                            </p:txEl>
                                          </p:spTgt>
                                        </p:tgtEl>
                                        <p:attrNameLst>
                                          <p:attrName>style.visibility</p:attrName>
                                        </p:attrNameLst>
                                      </p:cBhvr>
                                      <p:to>
                                        <p:strVal val="visible"/>
                                      </p:to>
                                    </p:set>
                                    <p:animEffect transition="in" filter="fade">
                                      <p:cBhvr>
                                        <p:cTn id="22" dur="10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z="4800" b="1" dirty="0" smtClean="0"/>
              <a:t>Some Did Not</a:t>
            </a:r>
          </a:p>
        </p:txBody>
      </p:sp>
      <p:sp>
        <p:nvSpPr>
          <p:cNvPr id="11267" name="Rectangle 3"/>
          <p:cNvSpPr>
            <a:spLocks noGrp="1" noChangeArrowheads="1"/>
          </p:cNvSpPr>
          <p:nvPr>
            <p:ph sz="quarter" idx="1"/>
          </p:nvPr>
        </p:nvSpPr>
        <p:spPr>
          <a:xfrm>
            <a:off x="457200" y="1600200"/>
            <a:ext cx="8458200" cy="4530725"/>
          </a:xfrm>
        </p:spPr>
        <p:txBody>
          <a:bodyPr/>
          <a:lstStyle/>
          <a:p>
            <a:pPr eaLnBrk="1" hangingPunct="1">
              <a:lnSpc>
                <a:spcPct val="90000"/>
              </a:lnSpc>
            </a:pPr>
            <a:r>
              <a:rPr lang="en-US" altLang="en-US" sz="4400" b="1" dirty="0" smtClean="0"/>
              <a:t>King Saul </a:t>
            </a:r>
            <a:r>
              <a:rPr lang="en-US" altLang="en-US" sz="4400" dirty="0" smtClean="0"/>
              <a:t>– 1 Samuel 15:1-35</a:t>
            </a:r>
          </a:p>
          <a:p>
            <a:pPr lvl="1" eaLnBrk="1" hangingPunct="1">
              <a:lnSpc>
                <a:spcPct val="90000"/>
              </a:lnSpc>
            </a:pPr>
            <a:r>
              <a:rPr lang="en-US" altLang="en-US" sz="3600" dirty="0" smtClean="0"/>
              <a:t>Did </a:t>
            </a:r>
            <a:r>
              <a:rPr lang="en-US" altLang="en-US" sz="3600" u="sng" dirty="0" smtClean="0"/>
              <a:t>some</a:t>
            </a:r>
            <a:r>
              <a:rPr lang="en-US" altLang="en-US" sz="3600" dirty="0" smtClean="0"/>
              <a:t> but not all of what God commanded</a:t>
            </a:r>
          </a:p>
          <a:p>
            <a:pPr lvl="2" eaLnBrk="1" hangingPunct="1">
              <a:lnSpc>
                <a:spcPct val="90000"/>
              </a:lnSpc>
            </a:pPr>
            <a:r>
              <a:rPr lang="en-US" altLang="en-US" sz="3200" dirty="0" smtClean="0"/>
              <a:t>Did not follow the Lord’s pattern</a:t>
            </a:r>
          </a:p>
          <a:p>
            <a:pPr lvl="2" eaLnBrk="1" hangingPunct="1">
              <a:lnSpc>
                <a:spcPct val="90000"/>
              </a:lnSpc>
            </a:pPr>
            <a:r>
              <a:rPr lang="en-US" altLang="en-US" sz="3200" dirty="0" smtClean="0"/>
              <a:t>He sought to </a:t>
            </a:r>
            <a:r>
              <a:rPr lang="en-US" altLang="en-US" sz="3200" dirty="0" smtClean="0"/>
              <a:t>appease </a:t>
            </a:r>
            <a:r>
              <a:rPr lang="en-US" altLang="en-US" sz="3200" dirty="0" smtClean="0"/>
              <a:t>the people</a:t>
            </a:r>
          </a:p>
          <a:p>
            <a:pPr lvl="2" eaLnBrk="1" hangingPunct="1">
              <a:lnSpc>
                <a:spcPct val="90000"/>
              </a:lnSpc>
            </a:pPr>
            <a:r>
              <a:rPr lang="en-US" altLang="en-US" sz="3200" dirty="0" smtClean="0"/>
              <a:t>God was displeased</a:t>
            </a:r>
          </a:p>
          <a:p>
            <a:pPr lvl="2" eaLnBrk="1" hangingPunct="1">
              <a:lnSpc>
                <a:spcPct val="90000"/>
              </a:lnSpc>
            </a:pPr>
            <a:r>
              <a:rPr lang="en-US" altLang="en-US" sz="3200" dirty="0" smtClean="0"/>
              <a:t>He lost favor with God and the kingdom</a:t>
            </a:r>
          </a:p>
          <a:p>
            <a:pPr eaLnBrk="1" hangingPunct="1">
              <a:lnSpc>
                <a:spcPct val="90000"/>
              </a:lnSpc>
            </a:pPr>
            <a:endParaRPr lang="en-US" altLang="en-US" dirty="0" smtClean="0"/>
          </a:p>
        </p:txBody>
      </p:sp>
      <p:sp>
        <p:nvSpPr>
          <p:cNvPr id="2" name="Slide Number Placeholder 1"/>
          <p:cNvSpPr>
            <a:spLocks noGrp="1"/>
          </p:cNvSpPr>
          <p:nvPr>
            <p:ph type="sldNum" sz="quarter" idx="12"/>
          </p:nvPr>
        </p:nvSpPr>
        <p:spPr/>
        <p:txBody>
          <a:bodyPr/>
          <a:lstStyle/>
          <a:p>
            <a:pPr>
              <a:defRPr/>
            </a:pPr>
            <a:fld id="{FDAF1CF6-1EF9-43BC-961A-C37AEF7B00B3}" type="slidenum">
              <a:rPr lang="en-US"/>
              <a:pPr>
                <a:defRPr/>
              </a:pPr>
              <a:t>8</a:t>
            </a:fld>
            <a:endParaRPr lang="en-US"/>
          </a:p>
        </p:txBody>
      </p:sp>
      <p:sp>
        <p:nvSpPr>
          <p:cNvPr id="14341"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Effect transition="in" filter="fade">
                                      <p:cBhvr>
                                        <p:cTn id="7" dur="1000"/>
                                        <p:tgtEl>
                                          <p:spTgt spid="112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fade">
                                      <p:cBhvr>
                                        <p:cTn id="12" dur="1000"/>
                                        <p:tgtEl>
                                          <p:spTgt spid="112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7">
                                            <p:txEl>
                                              <p:pRg st="3" end="3"/>
                                            </p:txEl>
                                          </p:spTgt>
                                        </p:tgtEl>
                                        <p:attrNameLst>
                                          <p:attrName>style.visibility</p:attrName>
                                        </p:attrNameLst>
                                      </p:cBhvr>
                                      <p:to>
                                        <p:strVal val="visible"/>
                                      </p:to>
                                    </p:set>
                                    <p:animEffect transition="in" filter="fade">
                                      <p:cBhvr>
                                        <p:cTn id="17" dur="1000"/>
                                        <p:tgtEl>
                                          <p:spTgt spid="112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267">
                                            <p:txEl>
                                              <p:pRg st="4" end="4"/>
                                            </p:txEl>
                                          </p:spTgt>
                                        </p:tgtEl>
                                        <p:attrNameLst>
                                          <p:attrName>style.visibility</p:attrName>
                                        </p:attrNameLst>
                                      </p:cBhvr>
                                      <p:to>
                                        <p:strVal val="visible"/>
                                      </p:to>
                                    </p:set>
                                    <p:animEffect transition="in" filter="fade">
                                      <p:cBhvr>
                                        <p:cTn id="22" dur="1000"/>
                                        <p:tgtEl>
                                          <p:spTgt spid="1126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267">
                                            <p:txEl>
                                              <p:pRg st="5" end="5"/>
                                            </p:txEl>
                                          </p:spTgt>
                                        </p:tgtEl>
                                        <p:attrNameLst>
                                          <p:attrName>style.visibility</p:attrName>
                                        </p:attrNameLst>
                                      </p:cBhvr>
                                      <p:to>
                                        <p:strVal val="visible"/>
                                      </p:to>
                                    </p:set>
                                    <p:animEffect transition="in" filter="fade">
                                      <p:cBhvr>
                                        <p:cTn id="27" dur="1000"/>
                                        <p:tgtEl>
                                          <p:spTgt spid="11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4800" b="1" dirty="0" smtClean="0"/>
              <a:t>Some Argued</a:t>
            </a:r>
          </a:p>
        </p:txBody>
      </p:sp>
      <p:sp>
        <p:nvSpPr>
          <p:cNvPr id="12291" name="Rectangle 3"/>
          <p:cNvSpPr>
            <a:spLocks noGrp="1" noChangeArrowheads="1"/>
          </p:cNvSpPr>
          <p:nvPr>
            <p:ph sz="quarter" idx="1"/>
          </p:nvPr>
        </p:nvSpPr>
        <p:spPr>
          <a:xfrm>
            <a:off x="457200" y="1600200"/>
            <a:ext cx="8534400" cy="4530725"/>
          </a:xfrm>
        </p:spPr>
        <p:txBody>
          <a:bodyPr/>
          <a:lstStyle/>
          <a:p>
            <a:pPr eaLnBrk="1" hangingPunct="1">
              <a:lnSpc>
                <a:spcPct val="90000"/>
              </a:lnSpc>
            </a:pPr>
            <a:r>
              <a:rPr lang="en-US" altLang="en-US" sz="4400" b="1" dirty="0" err="1" smtClean="0"/>
              <a:t>Naaman</a:t>
            </a:r>
            <a:r>
              <a:rPr lang="en-US" altLang="en-US" sz="4400" dirty="0" smtClean="0"/>
              <a:t> – 2 Kings 5:1-15</a:t>
            </a:r>
          </a:p>
          <a:p>
            <a:pPr lvl="1" eaLnBrk="1" hangingPunct="1">
              <a:lnSpc>
                <a:spcPct val="90000"/>
              </a:lnSpc>
            </a:pPr>
            <a:r>
              <a:rPr lang="en-US" altLang="en-US" sz="3600" dirty="0" err="1" smtClean="0"/>
              <a:t>Naaman</a:t>
            </a:r>
            <a:r>
              <a:rPr lang="en-US" altLang="en-US" sz="3600" dirty="0" smtClean="0"/>
              <a:t> had his own idea at first!</a:t>
            </a:r>
          </a:p>
          <a:p>
            <a:pPr lvl="1" eaLnBrk="1" hangingPunct="1">
              <a:lnSpc>
                <a:spcPct val="90000"/>
              </a:lnSpc>
            </a:pPr>
            <a:r>
              <a:rPr lang="en-US" altLang="en-US" sz="3600" dirty="0" smtClean="0"/>
              <a:t>He argued with the given instructions</a:t>
            </a:r>
          </a:p>
          <a:p>
            <a:pPr lvl="2" eaLnBrk="1" hangingPunct="1">
              <a:lnSpc>
                <a:spcPct val="90000"/>
              </a:lnSpc>
            </a:pPr>
            <a:r>
              <a:rPr lang="en-US" altLang="en-US" sz="3200" dirty="0" smtClean="0"/>
              <a:t>He wanted to dip and the river of his liking</a:t>
            </a:r>
          </a:p>
          <a:p>
            <a:pPr lvl="3" eaLnBrk="1" hangingPunct="1">
              <a:lnSpc>
                <a:spcPct val="90000"/>
              </a:lnSpc>
            </a:pPr>
            <a:r>
              <a:rPr lang="en-US" altLang="en-US" sz="2800" b="1" i="1" dirty="0" smtClean="0"/>
              <a:t>“behold I thought” - </a:t>
            </a:r>
            <a:r>
              <a:rPr lang="en-US" altLang="en-US" sz="2800" dirty="0" smtClean="0"/>
              <a:t>vs. 11</a:t>
            </a:r>
          </a:p>
          <a:p>
            <a:pPr lvl="3" eaLnBrk="1" hangingPunct="1">
              <a:lnSpc>
                <a:spcPct val="90000"/>
              </a:lnSpc>
            </a:pPr>
            <a:r>
              <a:rPr lang="en-US" altLang="en-US" sz="2800" dirty="0" smtClean="0"/>
              <a:t>Proverbs 16:25</a:t>
            </a:r>
          </a:p>
          <a:p>
            <a:pPr lvl="1" eaLnBrk="1" hangingPunct="1">
              <a:lnSpc>
                <a:spcPct val="90000"/>
              </a:lnSpc>
            </a:pPr>
            <a:r>
              <a:rPr lang="en-US" altLang="en-US" sz="3200" dirty="0" err="1" smtClean="0"/>
              <a:t>Naaman</a:t>
            </a:r>
            <a:r>
              <a:rPr lang="en-US" altLang="en-US" sz="3200" dirty="0" smtClean="0"/>
              <a:t> heeled </a:t>
            </a:r>
            <a:r>
              <a:rPr lang="en-US" altLang="en-US" sz="3200" b="1" u="sng" dirty="0" smtClean="0"/>
              <a:t>ONLY</a:t>
            </a:r>
            <a:r>
              <a:rPr lang="en-US" altLang="en-US" sz="3200" dirty="0" smtClean="0"/>
              <a:t> after obeying God’s instructions! </a:t>
            </a:r>
          </a:p>
          <a:p>
            <a:pPr lvl="3" eaLnBrk="1" hangingPunct="1">
              <a:lnSpc>
                <a:spcPct val="90000"/>
              </a:lnSpc>
            </a:pPr>
            <a:endParaRPr lang="en-US" altLang="en-US" sz="1800" dirty="0" smtClean="0"/>
          </a:p>
        </p:txBody>
      </p:sp>
      <p:sp>
        <p:nvSpPr>
          <p:cNvPr id="2" name="Slide Number Placeholder 1"/>
          <p:cNvSpPr>
            <a:spLocks noGrp="1"/>
          </p:cNvSpPr>
          <p:nvPr>
            <p:ph type="sldNum" sz="quarter" idx="12"/>
          </p:nvPr>
        </p:nvSpPr>
        <p:spPr/>
        <p:txBody>
          <a:bodyPr/>
          <a:lstStyle/>
          <a:p>
            <a:pPr>
              <a:defRPr/>
            </a:pPr>
            <a:fld id="{F87675F2-0F1E-4AF2-AA2F-FD7A68028085}" type="slidenum">
              <a:rPr lang="en-US"/>
              <a:pPr>
                <a:defRPr/>
              </a:pPr>
              <a:t>9</a:t>
            </a:fld>
            <a:endParaRPr lang="en-US"/>
          </a:p>
        </p:txBody>
      </p:sp>
      <p:sp>
        <p:nvSpPr>
          <p:cNvPr id="15365"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fade">
                                      <p:cBhvr>
                                        <p:cTn id="7" dur="1000"/>
                                        <p:tgtEl>
                                          <p:spTgt spid="12291">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91">
                                            <p:txEl>
                                              <p:pRg st="2" end="2"/>
                                            </p:txEl>
                                          </p:spTgt>
                                        </p:tgtEl>
                                        <p:attrNameLst>
                                          <p:attrName>style.visibility</p:attrName>
                                        </p:attrNameLst>
                                      </p:cBhvr>
                                      <p:to>
                                        <p:strVal val="visible"/>
                                      </p:to>
                                    </p:set>
                                    <p:animEffect transition="in" filter="fade">
                                      <p:cBhvr>
                                        <p:cTn id="10" dur="1000"/>
                                        <p:tgtEl>
                                          <p:spTgt spid="12291">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animEffect transition="in" filter="fade">
                                      <p:cBhvr>
                                        <p:cTn id="15" dur="1000"/>
                                        <p:tgtEl>
                                          <p:spTgt spid="12291">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291">
                                            <p:txEl>
                                              <p:pRg st="4" end="4"/>
                                            </p:txEl>
                                          </p:spTgt>
                                        </p:tgtEl>
                                        <p:attrNameLst>
                                          <p:attrName>style.visibility</p:attrName>
                                        </p:attrNameLst>
                                      </p:cBhvr>
                                      <p:to>
                                        <p:strVal val="visible"/>
                                      </p:to>
                                    </p:set>
                                    <p:animEffect transition="in" filter="fade">
                                      <p:cBhvr>
                                        <p:cTn id="20" dur="1000"/>
                                        <p:tgtEl>
                                          <p:spTgt spid="12291">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291">
                                            <p:txEl>
                                              <p:pRg st="5" end="5"/>
                                            </p:txEl>
                                          </p:spTgt>
                                        </p:tgtEl>
                                        <p:attrNameLst>
                                          <p:attrName>style.visibility</p:attrName>
                                        </p:attrNameLst>
                                      </p:cBhvr>
                                      <p:to>
                                        <p:strVal val="visible"/>
                                      </p:to>
                                    </p:set>
                                    <p:animEffect transition="in" filter="fade">
                                      <p:cBhvr>
                                        <p:cTn id="25" dur="1000"/>
                                        <p:tgtEl>
                                          <p:spTgt spid="12291">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291">
                                            <p:txEl>
                                              <p:pRg st="6" end="6"/>
                                            </p:txEl>
                                          </p:spTgt>
                                        </p:tgtEl>
                                        <p:attrNameLst>
                                          <p:attrName>style.visibility</p:attrName>
                                        </p:attrNameLst>
                                      </p:cBhvr>
                                      <p:to>
                                        <p:strVal val="visible"/>
                                      </p:to>
                                    </p:set>
                                    <p:animEffect transition="in" filter="fade">
                                      <p:cBhvr>
                                        <p:cTn id="28" dur="1000"/>
                                        <p:tgtEl>
                                          <p:spTgt spid="122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2667000"/>
            <a:ext cx="7772400" cy="1143000"/>
          </a:xfrm>
        </p:spPr>
        <p:txBody>
          <a:bodyPr/>
          <a:lstStyle/>
          <a:p>
            <a:pPr algn="ctr"/>
            <a:r>
              <a:rPr lang="en-US" altLang="en-US" sz="8000" b="1" smtClean="0"/>
              <a:t>The Application</a:t>
            </a:r>
          </a:p>
        </p:txBody>
      </p:sp>
      <p:sp>
        <p:nvSpPr>
          <p:cNvPr id="4" name="Slide Number Placeholder 3"/>
          <p:cNvSpPr>
            <a:spLocks noGrp="1"/>
          </p:cNvSpPr>
          <p:nvPr>
            <p:ph type="sldNum" sz="quarter" idx="12"/>
          </p:nvPr>
        </p:nvSpPr>
        <p:spPr/>
        <p:txBody>
          <a:bodyPr/>
          <a:lstStyle/>
          <a:p>
            <a:pPr>
              <a:defRPr/>
            </a:pPr>
            <a:fld id="{D765BF7E-C3AC-487C-BCD0-B5229FE90B17}" type="slidenum">
              <a:rPr lang="en-US" smtClean="0"/>
              <a:pPr>
                <a:defRPr/>
              </a:pPr>
              <a:t>10</a:t>
            </a:fld>
            <a:endParaRPr lang="en-US"/>
          </a:p>
        </p:txBody>
      </p:sp>
      <p:sp>
        <p:nvSpPr>
          <p:cNvPr id="17412" name="Footer Placeholder 4"/>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581400" y="3048000"/>
            <a:ext cx="1828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ph sz="quarter" idx="4294967295"/>
          </p:nvPr>
        </p:nvSpPr>
        <p:spPr>
          <a:xfrm>
            <a:off x="381000" y="1828800"/>
            <a:ext cx="7848600" cy="4724400"/>
          </a:xfrm>
        </p:spPr>
        <p:txBody>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marL="0" indent="0">
              <a:buFont typeface="Wingdings 2" pitchFamily="18" charset="2"/>
              <a:buNone/>
              <a:defRPr/>
            </a:pPr>
            <a:endParaRPr lang="en-US" sz="800" dirty="0"/>
          </a:p>
          <a:p>
            <a:pPr marL="0" indent="0" algn="ctr">
              <a:buFont typeface="Wingdings 2" pitchFamily="18" charset="2"/>
              <a:buNone/>
              <a:defRPr/>
            </a:pPr>
            <a:r>
              <a:rPr lang="en-US" sz="5400" b="1" dirty="0" smtClean="0"/>
              <a:t>Jesus, the Son of God!</a:t>
            </a:r>
          </a:p>
          <a:p>
            <a:pPr marL="0" indent="0" algn="ctr">
              <a:buFont typeface="Wingdings 2" pitchFamily="18" charset="2"/>
              <a:buNone/>
              <a:defRPr/>
            </a:pPr>
            <a:r>
              <a:rPr lang="en-US" sz="2400" b="1" dirty="0" smtClean="0"/>
              <a:t>Matthew 17:1-5; Acts 3:19-26</a:t>
            </a:r>
            <a:endParaRPr lang="en-US" sz="2400" b="1" dirty="0"/>
          </a:p>
        </p:txBody>
      </p:sp>
      <p:sp>
        <p:nvSpPr>
          <p:cNvPr id="18436" name="Title 2"/>
          <p:cNvSpPr>
            <a:spLocks noGrp="1"/>
          </p:cNvSpPr>
          <p:nvPr>
            <p:ph type="title"/>
          </p:nvPr>
        </p:nvSpPr>
        <p:spPr/>
        <p:txBody>
          <a:bodyPr/>
          <a:lstStyle/>
          <a:p>
            <a:r>
              <a:rPr lang="en-US" altLang="en-US" b="1" smtClean="0"/>
              <a:t>Who Issued This Command?</a:t>
            </a:r>
          </a:p>
        </p:txBody>
      </p:sp>
      <p:sp>
        <p:nvSpPr>
          <p:cNvPr id="4" name="Content Placeholder 1"/>
          <p:cNvSpPr txBox="1">
            <a:spLocks/>
          </p:cNvSpPr>
          <p:nvPr/>
        </p:nvSpPr>
        <p:spPr>
          <a:xfrm>
            <a:off x="533400" y="1981200"/>
            <a:ext cx="7681912" cy="2362200"/>
          </a:xfrm>
          <a:prstGeom prst="rect">
            <a:avLst/>
          </a:prstGeom>
          <a:noFill/>
          <a:ln w="12700">
            <a:solidFill>
              <a:schemeClr val="tx1"/>
            </a:solidFill>
          </a:ln>
        </p:spPr>
        <p:txBody>
          <a:bodyPr>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defRPr/>
            </a:pPr>
            <a:r>
              <a:rPr lang="en-US" sz="3600" b="1" i="1" dirty="0" smtClean="0"/>
              <a:t> “Go ye therefore, and make disciples of all the nations, baptizing them into the name of the Father and of the Son and of the Holy Spirit” </a:t>
            </a:r>
            <a:r>
              <a:rPr lang="en-US" sz="3600" dirty="0" smtClean="0"/>
              <a:t>- Matthew 28:19</a:t>
            </a:r>
            <a:endParaRPr lang="en-US" sz="3600" dirty="0"/>
          </a:p>
        </p:txBody>
      </p:sp>
      <p:sp>
        <p:nvSpPr>
          <p:cNvPr id="7" name="Slide Number Placeholder 6"/>
          <p:cNvSpPr>
            <a:spLocks noGrp="1"/>
          </p:cNvSpPr>
          <p:nvPr>
            <p:ph type="sldNum" sz="quarter" idx="12"/>
          </p:nvPr>
        </p:nvSpPr>
        <p:spPr/>
        <p:txBody>
          <a:bodyPr/>
          <a:lstStyle/>
          <a:p>
            <a:pPr>
              <a:defRPr/>
            </a:pPr>
            <a:fld id="{20579942-2FF4-42B6-8C23-1EE2D3E28F1C}" type="slidenum">
              <a:rPr lang="en-US" smtClean="0"/>
              <a:pPr>
                <a:defRPr/>
              </a:pPr>
              <a:t>11</a:t>
            </a:fld>
            <a:endParaRPr lang="en-US"/>
          </a:p>
        </p:txBody>
      </p:sp>
      <p:sp>
        <p:nvSpPr>
          <p:cNvPr id="18439" name="Footer Placeholder 7"/>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7" end="7"/>
                                            </p:txEl>
                                          </p:spTgt>
                                        </p:tgtEl>
                                        <p:attrNameLst>
                                          <p:attrName>style.visibility</p:attrName>
                                        </p:attrNameLst>
                                      </p:cBhvr>
                                      <p:to>
                                        <p:strVal val="visible"/>
                                      </p:to>
                                    </p:set>
                                    <p:anim calcmode="lin" valueType="num">
                                      <p:cBhvr>
                                        <p:cTn id="20"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21" dur="10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22" dur="1000"/>
                                        <p:tgtEl>
                                          <p:spTgt spid="2">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1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a:xfrm>
            <a:off x="6937375" y="6245225"/>
            <a:ext cx="1901825" cy="476250"/>
          </a:xfrm>
          <a:prstGeom prst="rect">
            <a:avLst/>
          </a:prstGeom>
          <a:solidFill>
            <a:schemeClr val="bg1"/>
          </a:solidFill>
        </p:spPr>
        <p:txBody>
          <a:bodyPr/>
          <a:lstStyle/>
          <a:p>
            <a:pPr>
              <a:defRPr/>
            </a:pPr>
            <a:fld id="{4BC9AD51-D433-4144-A838-E7F28CB42163}" type="slidenum">
              <a:rPr lang="en-US"/>
              <a:pPr>
                <a:defRPr/>
              </a:pPr>
              <a:t>12</a:t>
            </a:fld>
            <a:endParaRPr lang="en-US"/>
          </a:p>
        </p:txBody>
      </p:sp>
      <p:sp>
        <p:nvSpPr>
          <p:cNvPr id="19459" name="Text Box 2"/>
          <p:cNvSpPr txBox="1">
            <a:spLocks noChangeArrowheads="1"/>
          </p:cNvSpPr>
          <p:nvPr/>
        </p:nvSpPr>
        <p:spPr bwMode="auto">
          <a:xfrm>
            <a:off x="228600" y="381000"/>
            <a:ext cx="8686800" cy="366713"/>
          </a:xfrm>
          <a:prstGeom prst="rect">
            <a:avLst/>
          </a:prstGeom>
          <a:noFill/>
          <a:ln w="9525">
            <a:noFill/>
            <a:miter lim="800000"/>
            <a:headEnd/>
            <a:tailEnd/>
          </a:ln>
          <a:effectLst/>
        </p:spPr>
        <p:txBody>
          <a:bodyPr>
            <a:spAutoFit/>
          </a:bodyPr>
          <a:lstStyle/>
          <a:p>
            <a:endParaRPr lang="en-US" altLang="en-US"/>
          </a:p>
        </p:txBody>
      </p:sp>
      <p:sp>
        <p:nvSpPr>
          <p:cNvPr id="19460" name="Text Box 6"/>
          <p:cNvSpPr txBox="1">
            <a:spLocks noChangeArrowheads="1"/>
          </p:cNvSpPr>
          <p:nvPr/>
        </p:nvSpPr>
        <p:spPr bwMode="auto">
          <a:xfrm>
            <a:off x="609600" y="152400"/>
            <a:ext cx="7848600" cy="641350"/>
          </a:xfrm>
          <a:prstGeom prst="rect">
            <a:avLst/>
          </a:prstGeom>
          <a:noFill/>
          <a:ln w="9525" algn="ctr">
            <a:noFill/>
            <a:miter lim="800000"/>
            <a:headEnd/>
            <a:tailEnd/>
          </a:ln>
          <a:effectLst/>
        </p:spPr>
        <p:txBody>
          <a:bodyPr>
            <a:spAutoFit/>
          </a:bodyPr>
          <a:lstStyle/>
          <a:p>
            <a:pPr algn="ctr"/>
            <a:r>
              <a:rPr lang="en-US" altLang="en-US" sz="3600" b="1" i="1"/>
              <a:t>“Heareth my word”</a:t>
            </a:r>
          </a:p>
        </p:txBody>
      </p:sp>
      <p:grpSp>
        <p:nvGrpSpPr>
          <p:cNvPr id="31760" name="Group 16"/>
          <p:cNvGrpSpPr>
            <a:grpSpLocks/>
          </p:cNvGrpSpPr>
          <p:nvPr/>
        </p:nvGrpSpPr>
        <p:grpSpPr bwMode="auto">
          <a:xfrm>
            <a:off x="228600" y="838200"/>
            <a:ext cx="8686800" cy="1752600"/>
            <a:chOff x="144" y="528"/>
            <a:chExt cx="5472" cy="1104"/>
          </a:xfrm>
          <a:scene3d>
            <a:camera prst="orthographicFront">
              <a:rot lat="0" lon="0" rev="0"/>
            </a:camera>
            <a:lightRig rig="balanced" dir="t">
              <a:rot lat="0" lon="0" rev="8700000"/>
            </a:lightRig>
          </a:scene3d>
        </p:grpSpPr>
        <p:sp>
          <p:nvSpPr>
            <p:cNvPr id="31751" name="AutoShape 7"/>
            <p:cNvSpPr>
              <a:spLocks noChangeArrowheads="1"/>
            </p:cNvSpPr>
            <p:nvPr/>
          </p:nvSpPr>
          <p:spPr bwMode="auto">
            <a:xfrm>
              <a:off x="144" y="528"/>
              <a:ext cx="5472" cy="1104"/>
            </a:xfrm>
            <a:prstGeom prst="roundRect">
              <a:avLst>
                <a:gd name="adj" fmla="val 16667"/>
              </a:avLst>
            </a:prstGeom>
            <a:solidFill>
              <a:schemeClr val="accent1"/>
            </a:solidFill>
            <a:ln>
              <a:noFill/>
            </a:ln>
            <a:effectLst>
              <a:outerShdw blurRad="44450" dist="27940" dir="5400000" algn="ctr">
                <a:srgbClr val="000000">
                  <a:alpha val="32000"/>
                </a:srgbClr>
              </a:outerShdw>
            </a:effectLst>
            <a:sp3d>
              <a:bevelT w="190500" h="38100"/>
            </a:sp3d>
            <a:extLst>
              <a:ext uri="{91240B29-F687-4F45-9708-019B960494DF}">
                <a14:hiddenLine xmlns:a14="http://schemas.microsoft.com/office/drawing/2010/main" w="9525" algn="ctr">
                  <a:solidFill>
                    <a:schemeClr val="tx1"/>
                  </a:solidFill>
                  <a:round/>
                  <a:headEnd/>
                  <a:tailEnd/>
                </a14:hiddenLine>
              </a:ext>
            </a:extLst>
          </p:spPr>
          <p:txBody>
            <a:bodyPr anchor="ctr">
              <a:spAutoFit/>
            </a:bodyPr>
            <a:lstStyle/>
            <a:p>
              <a:pPr>
                <a:defRPr/>
              </a:pPr>
              <a:endParaRPr lang="en-US"/>
            </a:p>
          </p:txBody>
        </p:sp>
        <p:sp>
          <p:nvSpPr>
            <p:cNvPr id="31752" name="Text Box 8"/>
            <p:cNvSpPr txBox="1">
              <a:spLocks noChangeArrowheads="1"/>
            </p:cNvSpPr>
            <p:nvPr/>
          </p:nvSpPr>
          <p:spPr bwMode="auto">
            <a:xfrm>
              <a:off x="336" y="624"/>
              <a:ext cx="5088" cy="989"/>
            </a:xfrm>
            <a:prstGeom prst="rect">
              <a:avLst/>
            </a:prstGeom>
            <a:noFill/>
            <a:ln>
              <a:noFill/>
            </a:ln>
            <a:effectLst>
              <a:outerShdw blurRad="44450" dist="27940" dir="5400000" algn="ctr">
                <a:srgbClr val="000000">
                  <a:alpha val="32000"/>
                </a:srgbClr>
              </a:outerShdw>
            </a:effectLst>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defRPr/>
              </a:pPr>
              <a:r>
                <a:rPr lang="en-US" sz="2400" b="1" i="1" dirty="0" smtClean="0">
                  <a:solidFill>
                    <a:schemeClr val="bg1"/>
                  </a:solidFill>
                </a:rPr>
                <a:t>“Verily, verily,</a:t>
              </a:r>
              <a:r>
                <a:rPr lang="en-US" sz="2400" dirty="0" smtClean="0"/>
                <a:t> </a:t>
              </a:r>
              <a:r>
                <a:rPr lang="en-US" sz="2400" b="1" i="1" dirty="0" smtClean="0">
                  <a:solidFill>
                    <a:schemeClr val="bg1"/>
                  </a:solidFill>
                </a:rPr>
                <a:t>I say unto you, He that </a:t>
              </a:r>
              <a:r>
                <a:rPr lang="en-US" sz="2400" b="1" i="1" dirty="0" err="1" smtClean="0">
                  <a:solidFill>
                    <a:schemeClr val="bg1"/>
                  </a:solidFill>
                </a:rPr>
                <a:t>heareth</a:t>
              </a:r>
              <a:r>
                <a:rPr lang="en-US" sz="2400" b="1" i="1" dirty="0" smtClean="0">
                  <a:solidFill>
                    <a:schemeClr val="bg1"/>
                  </a:solidFill>
                </a:rPr>
                <a:t> my word, and believeth him that sent me, hath eternal life, and cometh not into judgment, but hath passed out of death into life. </a:t>
              </a:r>
              <a:endParaRPr lang="en-US" sz="2400" b="1" i="1" dirty="0">
                <a:solidFill>
                  <a:schemeClr val="bg1"/>
                </a:solidFill>
              </a:endParaRPr>
            </a:p>
          </p:txBody>
        </p:sp>
      </p:grpSp>
      <p:sp>
        <p:nvSpPr>
          <p:cNvPr id="31755" name="Text Box 11"/>
          <p:cNvSpPr txBox="1">
            <a:spLocks noChangeArrowheads="1"/>
          </p:cNvSpPr>
          <p:nvPr/>
        </p:nvSpPr>
        <p:spPr bwMode="auto">
          <a:xfrm>
            <a:off x="457200" y="2868613"/>
            <a:ext cx="3505200" cy="1138237"/>
          </a:xfrm>
          <a:prstGeom prst="rect">
            <a:avLst/>
          </a:prstGeom>
          <a:noFill/>
          <a:ln w="9525" algn="ctr">
            <a:noFill/>
            <a:miter lim="800000"/>
            <a:headEnd/>
            <a:tailEnd/>
          </a:ln>
          <a:effectLst/>
        </p:spPr>
        <p:txBody>
          <a:bodyPr>
            <a:spAutoFit/>
          </a:bodyPr>
          <a:lstStyle/>
          <a:p>
            <a:pPr>
              <a:buFontTx/>
              <a:buChar char="•"/>
            </a:pPr>
            <a:r>
              <a:rPr lang="en-US" altLang="en-US" sz="3000" b="1"/>
              <a:t>Hear – Jn. 5:24</a:t>
            </a:r>
          </a:p>
          <a:p>
            <a:endParaRPr lang="en-US" altLang="en-US" b="1">
              <a:solidFill>
                <a:srgbClr val="FFFF00"/>
              </a:solidFill>
            </a:endParaRPr>
          </a:p>
          <a:p>
            <a:endParaRPr lang="en-US" altLang="en-US">
              <a:solidFill>
                <a:srgbClr val="FFFF00"/>
              </a:solidFill>
            </a:endParaRPr>
          </a:p>
        </p:txBody>
      </p:sp>
      <p:sp>
        <p:nvSpPr>
          <p:cNvPr id="31758" name="Line 14"/>
          <p:cNvSpPr>
            <a:spLocks noChangeShapeType="1"/>
          </p:cNvSpPr>
          <p:nvPr/>
        </p:nvSpPr>
        <p:spPr bwMode="auto">
          <a:xfrm flipV="1">
            <a:off x="3786188" y="1371600"/>
            <a:ext cx="2133600" cy="1752600"/>
          </a:xfrm>
          <a:prstGeom prst="line">
            <a:avLst/>
          </a:prstGeom>
          <a:noFill/>
          <a:ln w="38100">
            <a:solidFill>
              <a:srgbClr val="F13D05"/>
            </a:solidFill>
            <a:round/>
            <a:headEnd type="oval" w="med" len="med"/>
            <a:tailEnd type="triangle" w="med" len="med"/>
          </a:ln>
          <a:effectLst/>
        </p:spPr>
        <p:txBody>
          <a:bodyPr>
            <a:spAutoFit/>
          </a:bodyPr>
          <a:lstStyle/>
          <a:p>
            <a:endParaRPr lang="en-US"/>
          </a:p>
        </p:txBody>
      </p:sp>
      <p:sp>
        <p:nvSpPr>
          <p:cNvPr id="31759" name="Line 15"/>
          <p:cNvSpPr>
            <a:spLocks noChangeShapeType="1"/>
          </p:cNvSpPr>
          <p:nvPr/>
        </p:nvSpPr>
        <p:spPr bwMode="auto">
          <a:xfrm>
            <a:off x="5410200" y="1371600"/>
            <a:ext cx="2209800" cy="0"/>
          </a:xfrm>
          <a:prstGeom prst="line">
            <a:avLst/>
          </a:prstGeom>
          <a:noFill/>
          <a:ln w="38100">
            <a:solidFill>
              <a:srgbClr val="F13D05"/>
            </a:solidFill>
            <a:round/>
            <a:headEnd/>
            <a:tailEnd/>
          </a:ln>
          <a:effectLst/>
        </p:spPr>
        <p:txBody>
          <a:bodyPr>
            <a:spAutoFit/>
          </a:bodyPr>
          <a:lstStyle/>
          <a:p>
            <a:endParaRPr lang="en-US"/>
          </a:p>
        </p:txBody>
      </p:sp>
      <p:sp>
        <p:nvSpPr>
          <p:cNvPr id="19465" name="Footer Placeholder 1"/>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759"/>
                                        </p:tgtEl>
                                        <p:attrNameLst>
                                          <p:attrName>style.visibility</p:attrName>
                                        </p:attrNameLst>
                                      </p:cBhvr>
                                      <p:to>
                                        <p:strVal val="visible"/>
                                      </p:to>
                                    </p:set>
                                    <p:animEffect transition="in" filter="wipe(left)">
                                      <p:cBhvr>
                                        <p:cTn id="7" dur="1000"/>
                                        <p:tgtEl>
                                          <p:spTgt spid="317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1755"/>
                                        </p:tgtEl>
                                        <p:attrNameLst>
                                          <p:attrName>style.visibility</p:attrName>
                                        </p:attrNameLst>
                                      </p:cBhvr>
                                      <p:to>
                                        <p:strVal val="visible"/>
                                      </p:to>
                                    </p:set>
                                    <p:anim calcmode="lin" valueType="num">
                                      <p:cBhvr additive="base">
                                        <p:cTn id="12" dur="500" fill="hold"/>
                                        <p:tgtEl>
                                          <p:spTgt spid="31755"/>
                                        </p:tgtEl>
                                        <p:attrNameLst>
                                          <p:attrName>ppt_x</p:attrName>
                                        </p:attrNameLst>
                                      </p:cBhvr>
                                      <p:tavLst>
                                        <p:tav tm="0">
                                          <p:val>
                                            <p:strVal val="0-#ppt_w/2"/>
                                          </p:val>
                                        </p:tav>
                                        <p:tav tm="100000">
                                          <p:val>
                                            <p:strVal val="#ppt_x"/>
                                          </p:val>
                                        </p:tav>
                                      </p:tavLst>
                                    </p:anim>
                                    <p:anim calcmode="lin" valueType="num">
                                      <p:cBhvr additive="base">
                                        <p:cTn id="13" dur="500" fill="hold"/>
                                        <p:tgtEl>
                                          <p:spTgt spid="31755"/>
                                        </p:tgtEl>
                                        <p:attrNameLst>
                                          <p:attrName>ppt_y</p:attrName>
                                        </p:attrNameLst>
                                      </p:cBhvr>
                                      <p:tavLst>
                                        <p:tav tm="0">
                                          <p:val>
                                            <p:strVal val="#ppt_y"/>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31758"/>
                                        </p:tgtEl>
                                        <p:attrNameLst>
                                          <p:attrName>style.visibility</p:attrName>
                                        </p:attrNameLst>
                                      </p:cBhvr>
                                      <p:to>
                                        <p:strVal val="visible"/>
                                      </p:to>
                                    </p:set>
                                    <p:animEffect transition="in" filter="wipe(down)">
                                      <p:cBhvr>
                                        <p:cTn id="16" dur="1000"/>
                                        <p:tgtEl>
                                          <p:spTgt spid="31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5" grpId="0"/>
      <p:bldP spid="31758" grpId="0" animBg="1"/>
      <p:bldP spid="3175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28600" y="381000"/>
            <a:ext cx="8686800" cy="366713"/>
          </a:xfrm>
          <a:prstGeom prst="rect">
            <a:avLst/>
          </a:prstGeom>
          <a:noFill/>
          <a:ln w="9525">
            <a:noFill/>
            <a:miter lim="800000"/>
            <a:headEnd/>
            <a:tailEnd/>
          </a:ln>
          <a:effectLst/>
        </p:spPr>
        <p:txBody>
          <a:bodyPr>
            <a:spAutoFit/>
          </a:bodyPr>
          <a:lstStyle/>
          <a:p>
            <a:endParaRPr lang="en-US" altLang="en-US"/>
          </a:p>
        </p:txBody>
      </p:sp>
      <p:sp>
        <p:nvSpPr>
          <p:cNvPr id="20483" name="Text Box 3"/>
          <p:cNvSpPr txBox="1">
            <a:spLocks noChangeArrowheads="1"/>
          </p:cNvSpPr>
          <p:nvPr/>
        </p:nvSpPr>
        <p:spPr bwMode="auto">
          <a:xfrm>
            <a:off x="63500" y="152400"/>
            <a:ext cx="8942388" cy="641350"/>
          </a:xfrm>
          <a:prstGeom prst="rect">
            <a:avLst/>
          </a:prstGeom>
          <a:noFill/>
          <a:ln w="9525" algn="ctr">
            <a:noFill/>
            <a:miter lim="800000"/>
            <a:headEnd/>
            <a:tailEnd/>
          </a:ln>
          <a:effectLst/>
        </p:spPr>
        <p:txBody>
          <a:bodyPr>
            <a:spAutoFit/>
          </a:bodyPr>
          <a:lstStyle/>
          <a:p>
            <a:pPr algn="ctr"/>
            <a:r>
              <a:rPr lang="en-US" altLang="en-US" sz="3600" b="1" i="1"/>
              <a:t>“Heareth my word”</a:t>
            </a:r>
          </a:p>
        </p:txBody>
      </p:sp>
      <p:sp>
        <p:nvSpPr>
          <p:cNvPr id="44036" name="AutoShape 4"/>
          <p:cNvSpPr>
            <a:spLocks noChangeArrowheads="1"/>
          </p:cNvSpPr>
          <p:nvPr/>
        </p:nvSpPr>
        <p:spPr bwMode="auto">
          <a:xfrm>
            <a:off x="228600" y="846809"/>
            <a:ext cx="8686800" cy="1736646"/>
          </a:xfrm>
          <a:prstGeom prst="roundRect">
            <a:avLst>
              <a:gd name="adj" fmla="val 16667"/>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spAutoFit/>
          </a:bodyPr>
          <a:lstStyle/>
          <a:p>
            <a:pPr>
              <a:defRPr/>
            </a:pPr>
            <a:r>
              <a:rPr lang="en-US" b="1" i="1" dirty="0" smtClean="0">
                <a:solidFill>
                  <a:schemeClr val="bg1"/>
                </a:solidFill>
              </a:rPr>
              <a:t>“</a:t>
            </a:r>
            <a:r>
              <a:rPr lang="en-US" sz="2400" b="1" i="1" dirty="0" smtClean="0">
                <a:solidFill>
                  <a:schemeClr val="bg1"/>
                </a:solidFill>
              </a:rPr>
              <a:t>Verily, verily,</a:t>
            </a:r>
            <a:r>
              <a:rPr lang="en-US" sz="2400" dirty="0" smtClean="0"/>
              <a:t> </a:t>
            </a:r>
            <a:r>
              <a:rPr lang="en-US" sz="2400" b="1" i="1" dirty="0" smtClean="0">
                <a:solidFill>
                  <a:schemeClr val="bg1"/>
                </a:solidFill>
              </a:rPr>
              <a:t>I say unto you, He that </a:t>
            </a:r>
            <a:r>
              <a:rPr lang="en-US" sz="2400" b="1" i="1" dirty="0" err="1" smtClean="0">
                <a:solidFill>
                  <a:schemeClr val="bg1"/>
                </a:solidFill>
              </a:rPr>
              <a:t>heareth</a:t>
            </a:r>
            <a:r>
              <a:rPr lang="en-US" sz="2400" b="1" i="1" dirty="0" smtClean="0">
                <a:solidFill>
                  <a:schemeClr val="bg1"/>
                </a:solidFill>
              </a:rPr>
              <a:t> my word, and believeth him that sent me, hath eternal life, and cometh not into judgment, but hath passed out of death into life. </a:t>
            </a:r>
            <a:endParaRPr lang="en-US" b="1" i="1" dirty="0">
              <a:solidFill>
                <a:schemeClr val="bg1"/>
              </a:solidFill>
            </a:endParaRPr>
          </a:p>
        </p:txBody>
      </p:sp>
      <p:sp>
        <p:nvSpPr>
          <p:cNvPr id="20487" name="Text Box 5"/>
          <p:cNvSpPr txBox="1">
            <a:spLocks noChangeArrowheads="1"/>
          </p:cNvSpPr>
          <p:nvPr/>
        </p:nvSpPr>
        <p:spPr bwMode="auto">
          <a:xfrm>
            <a:off x="533400" y="985838"/>
            <a:ext cx="8077200" cy="430887"/>
          </a:xfrm>
          <a:prstGeom prst="rect">
            <a:avLst/>
          </a:prstGeom>
          <a:noFill/>
          <a:ln w="9525" algn="ctr">
            <a:noFill/>
            <a:miter lim="800000"/>
            <a:headEnd/>
            <a:tailEnd/>
          </a:ln>
          <a:effectLst/>
        </p:spPr>
        <p:txBody>
          <a:bodyPr>
            <a:spAutoFit/>
          </a:bodyPr>
          <a:lstStyle/>
          <a:p>
            <a:r>
              <a:rPr lang="en-US" altLang="en-US" sz="2200" b="1" i="1" dirty="0" smtClean="0">
                <a:solidFill>
                  <a:schemeClr val="bg1"/>
                </a:solidFill>
              </a:rPr>
              <a:t>“</a:t>
            </a:r>
            <a:endParaRPr lang="en-US" altLang="en-US" sz="2200" dirty="0">
              <a:solidFill>
                <a:schemeClr val="bg1"/>
              </a:solidFill>
            </a:endParaRPr>
          </a:p>
        </p:txBody>
      </p:sp>
      <p:sp>
        <p:nvSpPr>
          <p:cNvPr id="44038" name="Text Box 6"/>
          <p:cNvSpPr txBox="1">
            <a:spLocks noChangeArrowheads="1"/>
          </p:cNvSpPr>
          <p:nvPr/>
        </p:nvSpPr>
        <p:spPr bwMode="auto">
          <a:xfrm>
            <a:off x="381000" y="2819400"/>
            <a:ext cx="3886200" cy="1570038"/>
          </a:xfrm>
          <a:prstGeom prst="rect">
            <a:avLst/>
          </a:prstGeom>
          <a:noFill/>
          <a:ln w="9525" algn="ctr">
            <a:noFill/>
            <a:miter lim="800000"/>
            <a:headEnd/>
            <a:tailEnd/>
          </a:ln>
          <a:effectLst/>
        </p:spPr>
        <p:txBody>
          <a:bodyPr>
            <a:spAutoFit/>
          </a:bodyPr>
          <a:lstStyle/>
          <a:p>
            <a:pPr>
              <a:buFontTx/>
              <a:buChar char="•"/>
            </a:pPr>
            <a:r>
              <a:rPr lang="en-US" altLang="en-US" sz="3000" b="1"/>
              <a:t>Hear – Jn. 5:24</a:t>
            </a:r>
          </a:p>
          <a:p>
            <a:pPr>
              <a:buFontTx/>
              <a:buChar char="•"/>
            </a:pPr>
            <a:r>
              <a:rPr lang="en-US" altLang="en-US" sz="3000" b="1"/>
              <a:t>Believe – Jn. 5:24</a:t>
            </a:r>
          </a:p>
          <a:p>
            <a:pPr>
              <a:buFontTx/>
              <a:buChar char="•"/>
            </a:pPr>
            <a:endParaRPr lang="en-US" altLang="en-US" b="1">
              <a:solidFill>
                <a:srgbClr val="FFFF00"/>
              </a:solidFill>
            </a:endParaRPr>
          </a:p>
          <a:p>
            <a:endParaRPr lang="en-US" altLang="en-US">
              <a:solidFill>
                <a:srgbClr val="FFFF00"/>
              </a:solidFill>
            </a:endParaRPr>
          </a:p>
        </p:txBody>
      </p:sp>
      <p:sp>
        <p:nvSpPr>
          <p:cNvPr id="44039" name="Line 7"/>
          <p:cNvSpPr>
            <a:spLocks noChangeShapeType="1"/>
          </p:cNvSpPr>
          <p:nvPr/>
        </p:nvSpPr>
        <p:spPr bwMode="auto">
          <a:xfrm flipH="1" flipV="1">
            <a:off x="2667000" y="1676400"/>
            <a:ext cx="1447800" cy="1828800"/>
          </a:xfrm>
          <a:prstGeom prst="line">
            <a:avLst/>
          </a:prstGeom>
          <a:noFill/>
          <a:ln w="38100">
            <a:solidFill>
              <a:srgbClr val="F13D05"/>
            </a:solidFill>
            <a:round/>
            <a:headEnd type="oval" w="med" len="med"/>
            <a:tailEnd type="triangle" w="med" len="med"/>
          </a:ln>
          <a:effectLst/>
        </p:spPr>
        <p:txBody>
          <a:bodyPr wrap="square">
            <a:spAutoFit/>
          </a:bodyPr>
          <a:lstStyle/>
          <a:p>
            <a:endParaRPr lang="en-US"/>
          </a:p>
        </p:txBody>
      </p:sp>
      <p:sp>
        <p:nvSpPr>
          <p:cNvPr id="44040" name="Line 8"/>
          <p:cNvSpPr>
            <a:spLocks noChangeShapeType="1"/>
          </p:cNvSpPr>
          <p:nvPr/>
        </p:nvSpPr>
        <p:spPr bwMode="auto">
          <a:xfrm>
            <a:off x="2133600" y="1752600"/>
            <a:ext cx="1295400" cy="0"/>
          </a:xfrm>
          <a:prstGeom prst="line">
            <a:avLst/>
          </a:prstGeom>
          <a:noFill/>
          <a:ln w="38100">
            <a:solidFill>
              <a:srgbClr val="F13D05"/>
            </a:solidFill>
            <a:round/>
            <a:headEnd/>
            <a:tailEnd/>
          </a:ln>
          <a:effectLst/>
        </p:spPr>
        <p:txBody>
          <a:bodyPr>
            <a:spAutoFit/>
          </a:bodyPr>
          <a:lstStyle/>
          <a:p>
            <a:endParaRPr lang="en-US"/>
          </a:p>
        </p:txBody>
      </p:sp>
      <p:sp>
        <p:nvSpPr>
          <p:cNvPr id="2" name="Slide Number Placeholder 1"/>
          <p:cNvSpPr>
            <a:spLocks noGrp="1"/>
          </p:cNvSpPr>
          <p:nvPr>
            <p:ph type="sldNum" sz="quarter" idx="12"/>
          </p:nvPr>
        </p:nvSpPr>
        <p:spPr/>
        <p:txBody>
          <a:bodyPr/>
          <a:lstStyle/>
          <a:p>
            <a:pPr>
              <a:defRPr/>
            </a:pPr>
            <a:fld id="{7689EAF5-E3DF-493D-A96E-CD54F074779C}" type="slidenum">
              <a:rPr lang="en-US" smtClean="0"/>
              <a:pPr>
                <a:defRPr/>
              </a:pPr>
              <a:t>13</a:t>
            </a:fld>
            <a:endParaRPr lang="en-US"/>
          </a:p>
        </p:txBody>
      </p:sp>
      <p:sp>
        <p:nvSpPr>
          <p:cNvPr id="20492"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4038">
                                            <p:txEl>
                                              <p:pRg st="1" end="1"/>
                                            </p:txEl>
                                          </p:spTgt>
                                        </p:tgtEl>
                                        <p:attrNameLst>
                                          <p:attrName>style.visibility</p:attrName>
                                        </p:attrNameLst>
                                      </p:cBhvr>
                                      <p:to>
                                        <p:strVal val="visible"/>
                                      </p:to>
                                    </p:set>
                                    <p:anim calcmode="lin" valueType="num">
                                      <p:cBhvr additive="base">
                                        <p:cTn id="7" dur="500" fill="hold"/>
                                        <p:tgtEl>
                                          <p:spTgt spid="44038">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403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4040"/>
                                        </p:tgtEl>
                                        <p:attrNameLst>
                                          <p:attrName>style.visibility</p:attrName>
                                        </p:attrNameLst>
                                      </p:cBhvr>
                                      <p:to>
                                        <p:strVal val="visible"/>
                                      </p:to>
                                    </p:set>
                                    <p:animEffect transition="in" filter="wipe(left)">
                                      <p:cBhvr>
                                        <p:cTn id="13" dur="1000"/>
                                        <p:tgtEl>
                                          <p:spTgt spid="4404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4039"/>
                                        </p:tgtEl>
                                        <p:attrNameLst>
                                          <p:attrName>style.visibility</p:attrName>
                                        </p:attrNameLst>
                                      </p:cBhvr>
                                      <p:to>
                                        <p:strVal val="visible"/>
                                      </p:to>
                                    </p:set>
                                    <p:animEffect transition="in" filter="wipe(down)">
                                      <p:cBhvr>
                                        <p:cTn id="18" dur="1000"/>
                                        <p:tgtEl>
                                          <p:spTgt spid="44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9" grpId="0" animBg="1"/>
      <p:bldP spid="440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28600" y="381000"/>
            <a:ext cx="8686800" cy="366713"/>
          </a:xfrm>
          <a:prstGeom prst="rect">
            <a:avLst/>
          </a:prstGeom>
          <a:noFill/>
          <a:ln w="9525">
            <a:noFill/>
            <a:miter lim="800000"/>
            <a:headEnd/>
            <a:tailEnd/>
          </a:ln>
          <a:effectLst/>
        </p:spPr>
        <p:txBody>
          <a:bodyPr>
            <a:spAutoFit/>
          </a:bodyPr>
          <a:lstStyle/>
          <a:p>
            <a:endParaRPr lang="en-US" altLang="en-US"/>
          </a:p>
        </p:txBody>
      </p:sp>
      <p:sp>
        <p:nvSpPr>
          <p:cNvPr id="21507" name="Text Box 3"/>
          <p:cNvSpPr txBox="1">
            <a:spLocks noChangeArrowheads="1"/>
          </p:cNvSpPr>
          <p:nvPr/>
        </p:nvSpPr>
        <p:spPr bwMode="auto">
          <a:xfrm>
            <a:off x="609600" y="152400"/>
            <a:ext cx="7848600" cy="641350"/>
          </a:xfrm>
          <a:prstGeom prst="rect">
            <a:avLst/>
          </a:prstGeom>
          <a:noFill/>
          <a:ln w="9525" algn="ctr">
            <a:noFill/>
            <a:miter lim="800000"/>
            <a:headEnd/>
            <a:tailEnd/>
          </a:ln>
          <a:effectLst/>
        </p:spPr>
        <p:txBody>
          <a:bodyPr>
            <a:spAutoFit/>
          </a:bodyPr>
          <a:lstStyle/>
          <a:p>
            <a:pPr algn="ctr"/>
            <a:r>
              <a:rPr lang="en-US" altLang="en-US" sz="3600" b="1" i="1"/>
              <a:t>“Heareth my word”</a:t>
            </a:r>
          </a:p>
        </p:txBody>
      </p:sp>
      <p:sp>
        <p:nvSpPr>
          <p:cNvPr id="45062" name="Text Box 6"/>
          <p:cNvSpPr txBox="1">
            <a:spLocks noChangeArrowheads="1"/>
          </p:cNvSpPr>
          <p:nvPr/>
        </p:nvSpPr>
        <p:spPr bwMode="auto">
          <a:xfrm>
            <a:off x="457200" y="2868613"/>
            <a:ext cx="4038600" cy="1754187"/>
          </a:xfrm>
          <a:prstGeom prst="rect">
            <a:avLst/>
          </a:prstGeom>
          <a:noFill/>
          <a:ln w="9525" algn="ctr">
            <a:noFill/>
            <a:miter lim="800000"/>
            <a:headEnd/>
            <a:tailEnd/>
          </a:ln>
          <a:effectLst/>
        </p:spPr>
        <p:txBody>
          <a:bodyPr>
            <a:spAutoFit/>
          </a:bodyPr>
          <a:lstStyle/>
          <a:p>
            <a:pPr>
              <a:buFontTx/>
              <a:buChar char="•"/>
            </a:pPr>
            <a:r>
              <a:rPr lang="en-US" altLang="en-US" sz="3000" b="1"/>
              <a:t>Hear – Jn. 5:24</a:t>
            </a:r>
          </a:p>
          <a:p>
            <a:pPr>
              <a:buFontTx/>
              <a:buChar char="•"/>
            </a:pPr>
            <a:r>
              <a:rPr lang="en-US" altLang="en-US" sz="3000" b="1"/>
              <a:t>Believe – Jn. 5:24</a:t>
            </a:r>
          </a:p>
          <a:p>
            <a:pPr>
              <a:buFontTx/>
              <a:buChar char="•"/>
            </a:pPr>
            <a:r>
              <a:rPr lang="en-US" altLang="en-US" sz="3000" b="1"/>
              <a:t>Repent –</a:t>
            </a:r>
          </a:p>
          <a:p>
            <a:endParaRPr lang="en-US" altLang="en-US">
              <a:solidFill>
                <a:srgbClr val="FFFF00"/>
              </a:solidFill>
            </a:endParaRPr>
          </a:p>
        </p:txBody>
      </p:sp>
      <p:sp>
        <p:nvSpPr>
          <p:cNvPr id="45067" name="Oval 11"/>
          <p:cNvSpPr>
            <a:spLocks noChangeArrowheads="1"/>
          </p:cNvSpPr>
          <p:nvPr/>
        </p:nvSpPr>
        <p:spPr bwMode="auto">
          <a:xfrm>
            <a:off x="3848405" y="3276600"/>
            <a:ext cx="5029200" cy="2077403"/>
          </a:xfrm>
          <a:prstGeom prst="ellipse">
            <a:avLst/>
          </a:prstGeom>
          <a:solidFill>
            <a:schemeClr val="accent1"/>
          </a:solidFill>
          <a:ln>
            <a:noFill/>
          </a:ln>
          <a:effectLst/>
          <a:scene3d>
            <a:camera prst="orthographicFront">
              <a:rot lat="0" lon="0" rev="0"/>
            </a:camera>
            <a:lightRig rig="contrasting" dir="t">
              <a:rot lat="0" lon="0" rev="7800000"/>
            </a:lightRig>
          </a:scene3d>
          <a:sp3d>
            <a:bevelT w="139700" h="139700"/>
          </a:sp3d>
          <a:extLst/>
        </p:spPr>
        <p:txBody>
          <a:bodyPr anchor="ctr">
            <a:spAutoFit/>
          </a:bodyPr>
          <a:lstStyle/>
          <a:p>
            <a:pPr algn="ctr">
              <a:defRPr/>
            </a:pPr>
            <a:r>
              <a:rPr lang="en-US" sz="2400" b="1" i="1" dirty="0">
                <a:solidFill>
                  <a:schemeClr val="bg1"/>
                </a:solidFill>
              </a:rPr>
              <a:t>“except ye repent, ye shall all likewise perish” </a:t>
            </a:r>
          </a:p>
          <a:p>
            <a:pPr algn="ctr">
              <a:defRPr/>
            </a:pPr>
            <a:r>
              <a:rPr lang="en-US" dirty="0">
                <a:solidFill>
                  <a:schemeClr val="bg1"/>
                </a:solidFill>
              </a:rPr>
              <a:t>(Lk. 13:3, 5)</a:t>
            </a:r>
          </a:p>
        </p:txBody>
      </p:sp>
      <p:sp>
        <p:nvSpPr>
          <p:cNvPr id="45069" name="Line 13"/>
          <p:cNvSpPr>
            <a:spLocks noChangeShapeType="1"/>
          </p:cNvSpPr>
          <p:nvPr/>
        </p:nvSpPr>
        <p:spPr bwMode="auto">
          <a:xfrm flipV="1">
            <a:off x="2667000" y="4038600"/>
            <a:ext cx="2133600" cy="0"/>
          </a:xfrm>
          <a:prstGeom prst="line">
            <a:avLst/>
          </a:prstGeom>
          <a:noFill/>
          <a:ln w="38100">
            <a:solidFill>
              <a:srgbClr val="F13D05"/>
            </a:solidFill>
            <a:round/>
            <a:headEnd type="oval" w="med" len="med"/>
            <a:tailEnd type="triangle" w="med" len="med"/>
          </a:ln>
          <a:effectLst/>
        </p:spPr>
        <p:txBody>
          <a:bodyPr>
            <a:spAutoFit/>
          </a:bodyPr>
          <a:lstStyle/>
          <a:p>
            <a:endParaRPr lang="en-US"/>
          </a:p>
        </p:txBody>
      </p:sp>
      <p:sp>
        <p:nvSpPr>
          <p:cNvPr id="10" name="AutoShape 4"/>
          <p:cNvSpPr>
            <a:spLocks noChangeArrowheads="1"/>
          </p:cNvSpPr>
          <p:nvPr/>
        </p:nvSpPr>
        <p:spPr bwMode="auto">
          <a:xfrm>
            <a:off x="228600" y="838200"/>
            <a:ext cx="8686800" cy="1752600"/>
          </a:xfrm>
          <a:prstGeom prst="roundRect">
            <a:avLst>
              <a:gd name="adj" fmla="val 16667"/>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spAutoFit/>
          </a:bodyPr>
          <a:lstStyle/>
          <a:p>
            <a:pPr>
              <a:defRPr/>
            </a:pPr>
            <a:endParaRPr lang="en-US" dirty="0"/>
          </a:p>
        </p:txBody>
      </p:sp>
      <p:sp>
        <p:nvSpPr>
          <p:cNvPr id="21516" name="Text Box 5"/>
          <p:cNvSpPr txBox="1">
            <a:spLocks noChangeArrowheads="1"/>
          </p:cNvSpPr>
          <p:nvPr/>
        </p:nvSpPr>
        <p:spPr bwMode="auto">
          <a:xfrm>
            <a:off x="533400" y="990600"/>
            <a:ext cx="8077200" cy="1569660"/>
          </a:xfrm>
          <a:prstGeom prst="rect">
            <a:avLst/>
          </a:prstGeom>
          <a:noFill/>
          <a:ln w="9525" algn="ctr">
            <a:noFill/>
            <a:miter lim="800000"/>
            <a:headEnd/>
            <a:tailEnd/>
          </a:ln>
          <a:effectLst/>
        </p:spPr>
        <p:txBody>
          <a:bodyPr>
            <a:spAutoFit/>
          </a:bodyPr>
          <a:lstStyle/>
          <a:p>
            <a:r>
              <a:rPr lang="en-US" altLang="en-US" sz="2400" b="1" i="1" dirty="0" smtClean="0">
                <a:solidFill>
                  <a:schemeClr val="bg1"/>
                </a:solidFill>
              </a:rPr>
              <a:t>“Verily, verily, I say unto you, He that </a:t>
            </a:r>
            <a:r>
              <a:rPr lang="en-US" altLang="en-US" sz="2400" b="1" i="1" dirty="0" err="1" smtClean="0">
                <a:solidFill>
                  <a:schemeClr val="bg1"/>
                </a:solidFill>
              </a:rPr>
              <a:t>heareth</a:t>
            </a:r>
            <a:r>
              <a:rPr lang="en-US" altLang="en-US" sz="2400" b="1" i="1" dirty="0" smtClean="0">
                <a:solidFill>
                  <a:schemeClr val="bg1"/>
                </a:solidFill>
              </a:rPr>
              <a:t> my word, and believeth him that sent me, hath eternal life, and cometh not into judgment, but hath passed out of death into life. John 5:24</a:t>
            </a:r>
          </a:p>
        </p:txBody>
      </p:sp>
      <p:sp>
        <p:nvSpPr>
          <p:cNvPr id="2" name="Slide Number Placeholder 1"/>
          <p:cNvSpPr>
            <a:spLocks noGrp="1"/>
          </p:cNvSpPr>
          <p:nvPr>
            <p:ph type="sldNum" sz="quarter" idx="12"/>
          </p:nvPr>
        </p:nvSpPr>
        <p:spPr/>
        <p:txBody>
          <a:bodyPr/>
          <a:lstStyle/>
          <a:p>
            <a:pPr>
              <a:defRPr/>
            </a:pPr>
            <a:fld id="{E101797C-6C08-4B29-ABEC-C326A84316EA}" type="slidenum">
              <a:rPr lang="en-US" smtClean="0"/>
              <a:pPr>
                <a:defRPr/>
              </a:pPr>
              <a:t>14</a:t>
            </a:fld>
            <a:endParaRPr lang="en-US"/>
          </a:p>
        </p:txBody>
      </p:sp>
      <p:sp>
        <p:nvSpPr>
          <p:cNvPr id="21518"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5062">
                                            <p:txEl>
                                              <p:pRg st="2" end="2"/>
                                            </p:txEl>
                                          </p:spTgt>
                                        </p:tgtEl>
                                        <p:attrNameLst>
                                          <p:attrName>style.visibility</p:attrName>
                                        </p:attrNameLst>
                                      </p:cBhvr>
                                      <p:to>
                                        <p:strVal val="visible"/>
                                      </p:to>
                                    </p:set>
                                    <p:anim calcmode="lin" valueType="num">
                                      <p:cBhvr additive="base">
                                        <p:cTn id="7" dur="500" fill="hold"/>
                                        <p:tgtEl>
                                          <p:spTgt spid="45062">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62">
                                            <p:txEl>
                                              <p:pRg st="2" end="2"/>
                                            </p:txEl>
                                          </p:spTgt>
                                        </p:tgtEl>
                                        <p:attrNameLst>
                                          <p:attrName>ppt_y</p:attrName>
                                        </p:attrNameLst>
                                      </p:cBhvr>
                                      <p:tavLst>
                                        <p:tav tm="0">
                                          <p:val>
                                            <p:strVal val="#ppt_y"/>
                                          </p:val>
                                        </p:tav>
                                        <p:tav tm="100000">
                                          <p:val>
                                            <p:strVal val="#ppt_y"/>
                                          </p:val>
                                        </p:tav>
                                      </p:tavLst>
                                    </p:anim>
                                  </p:childTnLst>
                                </p:cTn>
                              </p:par>
                              <p:par>
                                <p:cTn id="9" presetID="9" presetClass="entr" presetSubtype="0" fill="hold" nodeType="withEffect">
                                  <p:stCondLst>
                                    <p:cond delay="0"/>
                                  </p:stCondLst>
                                  <p:childTnLst>
                                    <p:set>
                                      <p:cBhvr>
                                        <p:cTn id="10" dur="1" fill="hold">
                                          <p:stCondLst>
                                            <p:cond delay="0"/>
                                          </p:stCondLst>
                                        </p:cTn>
                                        <p:tgtEl>
                                          <p:spTgt spid="45067"/>
                                        </p:tgtEl>
                                        <p:attrNameLst>
                                          <p:attrName>style.visibility</p:attrName>
                                        </p:attrNameLst>
                                      </p:cBhvr>
                                      <p:to>
                                        <p:strVal val="visible"/>
                                      </p:to>
                                    </p:set>
                                    <p:animEffect transition="in" filter="dissolve">
                                      <p:cBhvr>
                                        <p:cTn id="11" dur="500"/>
                                        <p:tgtEl>
                                          <p:spTgt spid="4506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5069"/>
                                        </p:tgtEl>
                                        <p:attrNameLst>
                                          <p:attrName>style.visibility</p:attrName>
                                        </p:attrNameLst>
                                      </p:cBhvr>
                                      <p:to>
                                        <p:strVal val="visible"/>
                                      </p:to>
                                    </p:set>
                                    <p:animEffect transition="in" filter="wipe(left)">
                                      <p:cBhvr>
                                        <p:cTn id="16" dur="1000"/>
                                        <p:tgtEl>
                                          <p:spTgt spid="45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28600" y="381000"/>
            <a:ext cx="8686800" cy="366713"/>
          </a:xfrm>
          <a:prstGeom prst="rect">
            <a:avLst/>
          </a:prstGeom>
          <a:noFill/>
          <a:ln w="9525">
            <a:noFill/>
            <a:miter lim="800000"/>
            <a:headEnd/>
            <a:tailEnd/>
          </a:ln>
          <a:effectLst/>
        </p:spPr>
        <p:txBody>
          <a:bodyPr>
            <a:spAutoFit/>
          </a:bodyPr>
          <a:lstStyle/>
          <a:p>
            <a:endParaRPr lang="en-US" altLang="en-US"/>
          </a:p>
        </p:txBody>
      </p:sp>
      <p:sp>
        <p:nvSpPr>
          <p:cNvPr id="22531" name="Text Box 3"/>
          <p:cNvSpPr txBox="1">
            <a:spLocks noChangeArrowheads="1"/>
          </p:cNvSpPr>
          <p:nvPr/>
        </p:nvSpPr>
        <p:spPr bwMode="auto">
          <a:xfrm>
            <a:off x="609600" y="152400"/>
            <a:ext cx="7848600" cy="641350"/>
          </a:xfrm>
          <a:prstGeom prst="rect">
            <a:avLst/>
          </a:prstGeom>
          <a:noFill/>
          <a:ln w="9525" algn="ctr">
            <a:noFill/>
            <a:miter lim="800000"/>
            <a:headEnd/>
            <a:tailEnd/>
          </a:ln>
          <a:effectLst/>
        </p:spPr>
        <p:txBody>
          <a:bodyPr>
            <a:spAutoFit/>
          </a:bodyPr>
          <a:lstStyle/>
          <a:p>
            <a:pPr algn="ctr"/>
            <a:r>
              <a:rPr lang="en-US" altLang="en-US" sz="3600" b="1" i="1"/>
              <a:t>“Heareth my word”</a:t>
            </a:r>
          </a:p>
        </p:txBody>
      </p:sp>
      <p:sp>
        <p:nvSpPr>
          <p:cNvPr id="46086" name="Text Box 6"/>
          <p:cNvSpPr txBox="1">
            <a:spLocks noChangeArrowheads="1"/>
          </p:cNvSpPr>
          <p:nvPr/>
        </p:nvSpPr>
        <p:spPr bwMode="auto">
          <a:xfrm>
            <a:off x="457200" y="2870200"/>
            <a:ext cx="4876800" cy="2493963"/>
          </a:xfrm>
          <a:prstGeom prst="rect">
            <a:avLst/>
          </a:prstGeom>
          <a:noFill/>
          <a:ln w="9525" algn="ctr">
            <a:noFill/>
            <a:miter lim="800000"/>
            <a:headEnd/>
            <a:tailEnd/>
          </a:ln>
          <a:effectLst/>
        </p:spPr>
        <p:txBody>
          <a:bodyPr>
            <a:spAutoFit/>
          </a:bodyPr>
          <a:lstStyle/>
          <a:p>
            <a:pPr>
              <a:buFontTx/>
              <a:buChar char="•"/>
            </a:pPr>
            <a:r>
              <a:rPr lang="en-US" altLang="en-US" sz="3000" b="1"/>
              <a:t>Hear – Jn. 5:24</a:t>
            </a:r>
          </a:p>
          <a:p>
            <a:pPr>
              <a:buFontTx/>
              <a:buChar char="•"/>
            </a:pPr>
            <a:r>
              <a:rPr lang="en-US" altLang="en-US" sz="3000" b="1"/>
              <a:t>Believe – Jn. 5:24</a:t>
            </a:r>
          </a:p>
          <a:p>
            <a:pPr>
              <a:buFontTx/>
              <a:buChar char="•"/>
            </a:pPr>
            <a:r>
              <a:rPr lang="en-US" altLang="en-US" sz="3000" b="1"/>
              <a:t>Repent – Lk. 13:3, 5</a:t>
            </a:r>
          </a:p>
          <a:p>
            <a:pPr>
              <a:buFontTx/>
              <a:buChar char="•"/>
            </a:pPr>
            <a:r>
              <a:rPr lang="en-US" altLang="en-US" sz="3000" b="1"/>
              <a:t>Confess –</a:t>
            </a:r>
          </a:p>
          <a:p>
            <a:endParaRPr lang="en-US" altLang="en-US" b="1">
              <a:solidFill>
                <a:srgbClr val="FFFF00"/>
              </a:solidFill>
            </a:endParaRPr>
          </a:p>
          <a:p>
            <a:endParaRPr lang="en-US" altLang="en-US">
              <a:solidFill>
                <a:srgbClr val="FFFF00"/>
              </a:solidFill>
            </a:endParaRPr>
          </a:p>
        </p:txBody>
      </p:sp>
      <p:sp>
        <p:nvSpPr>
          <p:cNvPr id="12" name="AutoShape 7"/>
          <p:cNvSpPr>
            <a:spLocks noChangeArrowheads="1"/>
          </p:cNvSpPr>
          <p:nvPr/>
        </p:nvSpPr>
        <p:spPr bwMode="auto">
          <a:xfrm>
            <a:off x="228600" y="838200"/>
            <a:ext cx="8686800" cy="1752600"/>
          </a:xfrm>
          <a:prstGeom prst="roundRect">
            <a:avLst>
              <a:gd name="adj" fmla="val 16667"/>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lgn="ctr">
                <a:solidFill>
                  <a:schemeClr val="tx1"/>
                </a:solidFill>
                <a:round/>
                <a:headEnd/>
                <a:tailEnd/>
              </a14:hiddenLine>
            </a:ext>
          </a:extLst>
        </p:spPr>
        <p:txBody>
          <a:bodyPr anchor="ctr">
            <a:spAutoFit/>
          </a:bodyPr>
          <a:lstStyle/>
          <a:p>
            <a:pPr>
              <a:defRPr/>
            </a:pPr>
            <a:endParaRPr lang="en-US"/>
          </a:p>
        </p:txBody>
      </p:sp>
      <p:sp>
        <p:nvSpPr>
          <p:cNvPr id="2" name="Oval 1"/>
          <p:cNvSpPr/>
          <p:nvPr/>
        </p:nvSpPr>
        <p:spPr>
          <a:xfrm>
            <a:off x="3352800" y="4038600"/>
            <a:ext cx="5791200" cy="28194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i="1"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r>
              <a:rPr lang="en-US" sz="2400" b="1" i="1" dirty="0" smtClean="0">
                <a:latin typeface="Tahoma" pitchFamily="34" charset="0"/>
                <a:ea typeface="Tahoma" pitchFamily="34" charset="0"/>
                <a:cs typeface="Tahoma" pitchFamily="34" charset="0"/>
              </a:rPr>
              <a:t>Every one therefore who shall confess me before men, him will I also confess before my Father who is in heaven.</a:t>
            </a:r>
            <a:r>
              <a:rPr lang="en-US" b="1" i="1" dirty="0" smtClean="0">
                <a:solidFill>
                  <a:schemeClr val="bg1"/>
                </a:solidFill>
                <a:latin typeface="Tahoma" pitchFamily="34" charset="0"/>
                <a:ea typeface="Tahoma" pitchFamily="34" charset="0"/>
                <a:cs typeface="Tahoma" pitchFamily="34" charset="0"/>
              </a:rPr>
              <a:t>” </a:t>
            </a:r>
            <a:r>
              <a:rPr lang="en-US" sz="2000" b="1" i="1" dirty="0" smtClean="0">
                <a:solidFill>
                  <a:schemeClr val="bg1"/>
                </a:solidFill>
                <a:latin typeface="Tahoma" pitchFamily="34" charset="0"/>
                <a:ea typeface="Tahoma" pitchFamily="34" charset="0"/>
                <a:cs typeface="Tahoma" pitchFamily="34" charset="0"/>
              </a:rPr>
              <a:t>(Matt. 10:32)</a:t>
            </a:r>
            <a:endParaRPr lang="en-US" sz="2400" b="1" i="1" dirty="0">
              <a:latin typeface="Tahoma" pitchFamily="34" charset="0"/>
              <a:ea typeface="Tahoma" pitchFamily="34" charset="0"/>
              <a:cs typeface="Tahoma" pitchFamily="34" charset="0"/>
            </a:endParaRPr>
          </a:p>
        </p:txBody>
      </p:sp>
      <p:sp>
        <p:nvSpPr>
          <p:cNvPr id="46089" name="Line 9"/>
          <p:cNvSpPr>
            <a:spLocks noChangeShapeType="1"/>
          </p:cNvSpPr>
          <p:nvPr/>
        </p:nvSpPr>
        <p:spPr bwMode="auto">
          <a:xfrm>
            <a:off x="2667000" y="4538663"/>
            <a:ext cx="1714500" cy="190500"/>
          </a:xfrm>
          <a:prstGeom prst="line">
            <a:avLst/>
          </a:prstGeom>
          <a:noFill/>
          <a:ln w="38100">
            <a:solidFill>
              <a:srgbClr val="C00000"/>
            </a:solidFill>
            <a:round/>
            <a:headEnd type="oval" w="med" len="med"/>
            <a:tailEnd type="triangle" w="med" len="med"/>
          </a:ln>
          <a:effectLst/>
        </p:spPr>
        <p:txBody>
          <a:bodyPr>
            <a:spAutoFit/>
          </a:bodyPr>
          <a:lstStyle/>
          <a:p>
            <a:endParaRPr lang="en-US"/>
          </a:p>
        </p:txBody>
      </p:sp>
      <p:sp>
        <p:nvSpPr>
          <p:cNvPr id="3" name="Slide Number Placeholder 2"/>
          <p:cNvSpPr>
            <a:spLocks noGrp="1"/>
          </p:cNvSpPr>
          <p:nvPr>
            <p:ph type="sldNum" sz="quarter" idx="12"/>
          </p:nvPr>
        </p:nvSpPr>
        <p:spPr/>
        <p:txBody>
          <a:bodyPr/>
          <a:lstStyle/>
          <a:p>
            <a:pPr>
              <a:defRPr/>
            </a:pPr>
            <a:fld id="{C5A6E679-48BB-4884-9EA7-ED306BC46D54}" type="slidenum">
              <a:rPr lang="en-US" smtClean="0"/>
              <a:pPr>
                <a:defRPr/>
              </a:pPr>
              <a:t>15</a:t>
            </a:fld>
            <a:endParaRPr lang="en-US"/>
          </a:p>
        </p:txBody>
      </p:sp>
      <p:sp>
        <p:nvSpPr>
          <p:cNvPr id="22539" name="Footer Placeholder 3"/>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
        <p:nvSpPr>
          <p:cNvPr id="14" name="Text Box 5"/>
          <p:cNvSpPr txBox="1">
            <a:spLocks noChangeArrowheads="1"/>
          </p:cNvSpPr>
          <p:nvPr/>
        </p:nvSpPr>
        <p:spPr bwMode="auto">
          <a:xfrm>
            <a:off x="533400" y="990600"/>
            <a:ext cx="8077200" cy="1569660"/>
          </a:xfrm>
          <a:prstGeom prst="rect">
            <a:avLst/>
          </a:prstGeom>
          <a:noFill/>
          <a:ln w="9525" algn="ctr">
            <a:noFill/>
            <a:miter lim="800000"/>
            <a:headEnd/>
            <a:tailEnd/>
          </a:ln>
          <a:effectLst/>
        </p:spPr>
        <p:txBody>
          <a:bodyPr>
            <a:spAutoFit/>
          </a:bodyPr>
          <a:lstStyle/>
          <a:p>
            <a:r>
              <a:rPr lang="en-US" altLang="en-US" sz="2400" b="1" i="1" dirty="0" smtClean="0">
                <a:solidFill>
                  <a:schemeClr val="bg1"/>
                </a:solidFill>
              </a:rPr>
              <a:t>“Verily, verily, I say unto you, He that </a:t>
            </a:r>
            <a:r>
              <a:rPr lang="en-US" altLang="en-US" sz="2400" b="1" i="1" dirty="0" err="1" smtClean="0">
                <a:solidFill>
                  <a:schemeClr val="bg1"/>
                </a:solidFill>
              </a:rPr>
              <a:t>heareth</a:t>
            </a:r>
            <a:r>
              <a:rPr lang="en-US" altLang="en-US" sz="2400" b="1" i="1" dirty="0" smtClean="0">
                <a:solidFill>
                  <a:schemeClr val="bg1"/>
                </a:solidFill>
              </a:rPr>
              <a:t> my word, and believeth him that sent me, hath eternal life, and cometh not into judgment, but hath passed out of death into life. John 5:24</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6086">
                                            <p:txEl>
                                              <p:pRg st="3" end="3"/>
                                            </p:txEl>
                                          </p:spTgt>
                                        </p:tgtEl>
                                        <p:attrNameLst>
                                          <p:attrName>style.visibility</p:attrName>
                                        </p:attrNameLst>
                                      </p:cBhvr>
                                      <p:to>
                                        <p:strVal val="visible"/>
                                      </p:to>
                                    </p:set>
                                    <p:anim calcmode="lin" valueType="num">
                                      <p:cBhvr additive="base">
                                        <p:cTn id="7" dur="500" fill="hold"/>
                                        <p:tgtEl>
                                          <p:spTgt spid="46086">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608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6089"/>
                                        </p:tgtEl>
                                        <p:attrNameLst>
                                          <p:attrName>style.visibility</p:attrName>
                                        </p:attrNameLst>
                                      </p:cBhvr>
                                      <p:to>
                                        <p:strVal val="visible"/>
                                      </p:to>
                                    </p:set>
                                    <p:animEffect transition="in" filter="wipe(left)">
                                      <p:cBhvr>
                                        <p:cTn id="13" dur="1000"/>
                                        <p:tgtEl>
                                          <p:spTgt spid="46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28600" y="381000"/>
            <a:ext cx="8686800" cy="366713"/>
          </a:xfrm>
          <a:prstGeom prst="rect">
            <a:avLst/>
          </a:prstGeom>
          <a:noFill/>
          <a:ln w="9525">
            <a:noFill/>
            <a:miter lim="800000"/>
            <a:headEnd/>
            <a:tailEnd/>
          </a:ln>
          <a:effectLst/>
        </p:spPr>
        <p:txBody>
          <a:bodyPr>
            <a:spAutoFit/>
          </a:bodyPr>
          <a:lstStyle/>
          <a:p>
            <a:endParaRPr lang="en-US" altLang="en-US"/>
          </a:p>
        </p:txBody>
      </p:sp>
      <p:sp>
        <p:nvSpPr>
          <p:cNvPr id="23555" name="Text Box 3"/>
          <p:cNvSpPr txBox="1">
            <a:spLocks noChangeArrowheads="1"/>
          </p:cNvSpPr>
          <p:nvPr/>
        </p:nvSpPr>
        <p:spPr bwMode="auto">
          <a:xfrm>
            <a:off x="609600" y="152400"/>
            <a:ext cx="7848600" cy="641350"/>
          </a:xfrm>
          <a:prstGeom prst="rect">
            <a:avLst/>
          </a:prstGeom>
          <a:noFill/>
          <a:ln w="9525" algn="ctr">
            <a:noFill/>
            <a:miter lim="800000"/>
            <a:headEnd/>
            <a:tailEnd/>
          </a:ln>
          <a:effectLst/>
        </p:spPr>
        <p:txBody>
          <a:bodyPr>
            <a:spAutoFit/>
          </a:bodyPr>
          <a:lstStyle/>
          <a:p>
            <a:pPr algn="ctr"/>
            <a:r>
              <a:rPr lang="en-US" altLang="en-US" sz="3600" b="1" i="1"/>
              <a:t>“Heareth my word”</a:t>
            </a:r>
          </a:p>
        </p:txBody>
      </p:sp>
      <p:sp>
        <p:nvSpPr>
          <p:cNvPr id="47108" name="AutoShape 4"/>
          <p:cNvSpPr>
            <a:spLocks noChangeArrowheads="1"/>
          </p:cNvSpPr>
          <p:nvPr/>
        </p:nvSpPr>
        <p:spPr bwMode="auto">
          <a:xfrm>
            <a:off x="228600" y="838200"/>
            <a:ext cx="8686800" cy="1752600"/>
          </a:xfrm>
          <a:prstGeom prst="roundRect">
            <a:avLst>
              <a:gd name="adj" fmla="val 16667"/>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spAutoFit/>
          </a:bodyPr>
          <a:lstStyle/>
          <a:p>
            <a:pPr>
              <a:defRPr/>
            </a:pPr>
            <a:endParaRPr lang="en-US"/>
          </a:p>
        </p:txBody>
      </p:sp>
      <p:sp>
        <p:nvSpPr>
          <p:cNvPr id="47110" name="Text Box 6"/>
          <p:cNvSpPr txBox="1">
            <a:spLocks noChangeArrowheads="1"/>
          </p:cNvSpPr>
          <p:nvPr/>
        </p:nvSpPr>
        <p:spPr bwMode="auto">
          <a:xfrm>
            <a:off x="457200" y="2870200"/>
            <a:ext cx="4572000" cy="2678113"/>
          </a:xfrm>
          <a:prstGeom prst="rect">
            <a:avLst/>
          </a:prstGeom>
          <a:noFill/>
          <a:ln w="9525" algn="ctr">
            <a:noFill/>
            <a:miter lim="800000"/>
            <a:headEnd/>
            <a:tailEnd/>
          </a:ln>
          <a:effectLst/>
        </p:spPr>
        <p:txBody>
          <a:bodyPr>
            <a:spAutoFit/>
          </a:bodyPr>
          <a:lstStyle/>
          <a:p>
            <a:pPr>
              <a:buFontTx/>
              <a:buChar char="•"/>
            </a:pPr>
            <a:r>
              <a:rPr lang="en-US" altLang="en-US" sz="3000" b="1"/>
              <a:t>Hear – Jn. 5:24</a:t>
            </a:r>
          </a:p>
          <a:p>
            <a:pPr>
              <a:buFontTx/>
              <a:buChar char="•"/>
            </a:pPr>
            <a:r>
              <a:rPr lang="en-US" altLang="en-US" sz="3000" b="1"/>
              <a:t>Believe – Jn. 5:24</a:t>
            </a:r>
          </a:p>
          <a:p>
            <a:pPr>
              <a:buFontTx/>
              <a:buChar char="•"/>
            </a:pPr>
            <a:r>
              <a:rPr lang="en-US" altLang="en-US" sz="3000" b="1"/>
              <a:t>Repent – Lk. 13:3 &amp; 5</a:t>
            </a:r>
          </a:p>
          <a:p>
            <a:pPr>
              <a:buFontTx/>
              <a:buChar char="•"/>
            </a:pPr>
            <a:r>
              <a:rPr lang="en-US" altLang="en-US" sz="3000" b="1"/>
              <a:t>Confess – Matt. 10:32</a:t>
            </a:r>
          </a:p>
          <a:p>
            <a:pPr>
              <a:buFontTx/>
              <a:buChar char="•"/>
            </a:pPr>
            <a:r>
              <a:rPr lang="en-US" altLang="en-US" sz="3000" b="1"/>
              <a:t>Be baptized –   </a:t>
            </a:r>
          </a:p>
          <a:p>
            <a:endParaRPr lang="en-US" altLang="en-US">
              <a:solidFill>
                <a:srgbClr val="FFFF00"/>
              </a:solidFill>
            </a:endParaRPr>
          </a:p>
        </p:txBody>
      </p:sp>
      <p:sp>
        <p:nvSpPr>
          <p:cNvPr id="23561" name="Text Box 10"/>
          <p:cNvSpPr txBox="1">
            <a:spLocks noChangeArrowheads="1"/>
          </p:cNvSpPr>
          <p:nvPr/>
        </p:nvSpPr>
        <p:spPr bwMode="auto">
          <a:xfrm>
            <a:off x="4419600" y="3124200"/>
            <a:ext cx="4267200" cy="457200"/>
          </a:xfrm>
          <a:prstGeom prst="rect">
            <a:avLst/>
          </a:prstGeom>
          <a:noFill/>
          <a:ln w="9525" algn="ctr">
            <a:noFill/>
            <a:miter lim="800000"/>
            <a:headEnd/>
            <a:tailEnd/>
          </a:ln>
          <a:effectLst/>
        </p:spPr>
        <p:txBody>
          <a:bodyPr>
            <a:spAutoFit/>
          </a:bodyPr>
          <a:lstStyle/>
          <a:p>
            <a:endParaRPr lang="en-US" altLang="en-US"/>
          </a:p>
        </p:txBody>
      </p:sp>
      <p:grpSp>
        <p:nvGrpSpPr>
          <p:cNvPr id="47119" name="Group 15"/>
          <p:cNvGrpSpPr>
            <a:grpSpLocks/>
          </p:cNvGrpSpPr>
          <p:nvPr/>
        </p:nvGrpSpPr>
        <p:grpSpPr bwMode="auto">
          <a:xfrm>
            <a:off x="5029200" y="2870676"/>
            <a:ext cx="3886200" cy="2728932"/>
            <a:chOff x="2736" y="1824"/>
            <a:chExt cx="2592" cy="2208"/>
          </a:xfrm>
          <a:scene3d>
            <a:camera prst="orthographicFront">
              <a:rot lat="0" lon="0" rev="0"/>
            </a:camera>
            <a:lightRig rig="glow" dir="t">
              <a:rot lat="0" lon="0" rev="4800000"/>
            </a:lightRig>
          </a:scene3d>
        </p:grpSpPr>
        <p:sp>
          <p:nvSpPr>
            <p:cNvPr id="47116" name="Rectangle 12"/>
            <p:cNvSpPr>
              <a:spLocks noChangeArrowheads="1"/>
            </p:cNvSpPr>
            <p:nvPr/>
          </p:nvSpPr>
          <p:spPr bwMode="auto">
            <a:xfrm>
              <a:off x="2736" y="1824"/>
              <a:ext cx="2592" cy="2208"/>
            </a:xfrm>
            <a:prstGeom prst="rect">
              <a:avLst/>
            </a:prstGeom>
            <a:solidFill>
              <a:schemeClr val="accent1"/>
            </a:solid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lgn="ctr">
                  <a:solidFill>
                    <a:schemeClr val="tx1"/>
                  </a:solidFill>
                  <a:miter lim="800000"/>
                  <a:headEnd/>
                  <a:tailEnd/>
                </a14:hiddenLine>
              </a:ext>
            </a:extLst>
          </p:spPr>
          <p:txBody>
            <a:bodyPr wrap="none" anchor="ctr">
              <a:spAutoFit/>
            </a:bodyPr>
            <a:lstStyle/>
            <a:p>
              <a:pPr>
                <a:defRPr/>
              </a:pPr>
              <a:endParaRPr lang="en-US"/>
            </a:p>
          </p:txBody>
        </p:sp>
        <p:sp>
          <p:nvSpPr>
            <p:cNvPr id="47117" name="Text Box 13"/>
            <p:cNvSpPr txBox="1">
              <a:spLocks noChangeArrowheads="1"/>
            </p:cNvSpPr>
            <p:nvPr/>
          </p:nvSpPr>
          <p:spPr bwMode="auto">
            <a:xfrm>
              <a:off x="2880" y="1872"/>
              <a:ext cx="2352" cy="1763"/>
            </a:xfrm>
            <a:prstGeom prst="rect">
              <a:avLst/>
            </a:prstGeom>
            <a:noFill/>
            <a:ln>
              <a:noFill/>
            </a:ln>
            <a:effectLst>
              <a:outerShdw blurRad="190500" dist="228600" dir="2700000" algn="ctr">
                <a:srgbClr val="000000">
                  <a:alpha val="30000"/>
                </a:srgbClr>
              </a:outerShdw>
            </a:effectLst>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defRPr/>
              </a:pPr>
              <a:r>
                <a:rPr lang="en-US" sz="2400" b="1" i="1" dirty="0">
                  <a:solidFill>
                    <a:schemeClr val="bg1"/>
                  </a:solidFill>
                </a:rPr>
                <a:t>“</a:t>
              </a:r>
              <a:r>
                <a:rPr lang="en-US" sz="2000" b="1" i="1" dirty="0">
                  <a:solidFill>
                    <a:schemeClr val="bg1"/>
                  </a:solidFill>
                </a:rPr>
                <a:t>And he said unto them, Go ye into all the world, and preach the gospel to every creature. He that believeth </a:t>
              </a:r>
              <a:r>
                <a:rPr lang="en-US" sz="2000" b="1" i="1" dirty="0">
                  <a:solidFill>
                    <a:srgbClr val="FF0000"/>
                  </a:solidFill>
                </a:rPr>
                <a:t>and is baptized </a:t>
              </a:r>
              <a:r>
                <a:rPr lang="en-US" sz="2000" b="1" i="1" dirty="0">
                  <a:solidFill>
                    <a:schemeClr val="bg1"/>
                  </a:solidFill>
                </a:rPr>
                <a:t>shall be saved; but he that believeth not shall be damned” </a:t>
              </a:r>
              <a:r>
                <a:rPr lang="en-US" sz="2000" dirty="0">
                  <a:solidFill>
                    <a:schemeClr val="bg1"/>
                  </a:solidFill>
                </a:rPr>
                <a:t>(Mk. 16:15 &amp; 16).</a:t>
              </a:r>
            </a:p>
          </p:txBody>
        </p:sp>
      </p:grpSp>
      <p:sp>
        <p:nvSpPr>
          <p:cNvPr id="47112" name="Line 8"/>
          <p:cNvSpPr>
            <a:spLocks noChangeShapeType="1"/>
          </p:cNvSpPr>
          <p:nvPr/>
        </p:nvSpPr>
        <p:spPr bwMode="auto">
          <a:xfrm flipV="1">
            <a:off x="3511550" y="4572000"/>
            <a:ext cx="1816100" cy="454025"/>
          </a:xfrm>
          <a:prstGeom prst="line">
            <a:avLst/>
          </a:prstGeom>
          <a:noFill/>
          <a:ln w="38100">
            <a:solidFill>
              <a:srgbClr val="FF0000"/>
            </a:solidFill>
            <a:round/>
            <a:headEnd type="oval" w="med" len="med"/>
            <a:tailEnd type="triangle" w="med" len="med"/>
          </a:ln>
          <a:effectLst/>
        </p:spPr>
        <p:txBody>
          <a:bodyPr>
            <a:spAutoFit/>
          </a:bodyPr>
          <a:lstStyle/>
          <a:p>
            <a:endParaRPr lang="en-US"/>
          </a:p>
        </p:txBody>
      </p:sp>
      <p:sp>
        <p:nvSpPr>
          <p:cNvPr id="2" name="Slide Number Placeholder 1"/>
          <p:cNvSpPr>
            <a:spLocks noGrp="1"/>
          </p:cNvSpPr>
          <p:nvPr>
            <p:ph type="sldNum" sz="quarter" idx="12"/>
          </p:nvPr>
        </p:nvSpPr>
        <p:spPr/>
        <p:txBody>
          <a:bodyPr/>
          <a:lstStyle/>
          <a:p>
            <a:pPr>
              <a:defRPr/>
            </a:pPr>
            <a:fld id="{AE1DC785-C349-4DD4-ADCB-A5E127C82335}" type="slidenum">
              <a:rPr lang="en-US" smtClean="0"/>
              <a:pPr>
                <a:defRPr/>
              </a:pPr>
              <a:t>16</a:t>
            </a:fld>
            <a:endParaRPr lang="en-US"/>
          </a:p>
        </p:txBody>
      </p:sp>
      <p:sp>
        <p:nvSpPr>
          <p:cNvPr id="23565"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
        <p:nvSpPr>
          <p:cNvPr id="14" name="Text Box 5"/>
          <p:cNvSpPr txBox="1">
            <a:spLocks noChangeArrowheads="1"/>
          </p:cNvSpPr>
          <p:nvPr/>
        </p:nvSpPr>
        <p:spPr bwMode="auto">
          <a:xfrm>
            <a:off x="533400" y="990600"/>
            <a:ext cx="8077200" cy="1569660"/>
          </a:xfrm>
          <a:prstGeom prst="rect">
            <a:avLst/>
          </a:prstGeom>
          <a:noFill/>
          <a:ln w="9525" algn="ctr">
            <a:noFill/>
            <a:miter lim="800000"/>
            <a:headEnd/>
            <a:tailEnd/>
          </a:ln>
          <a:effectLst/>
        </p:spPr>
        <p:txBody>
          <a:bodyPr>
            <a:spAutoFit/>
          </a:bodyPr>
          <a:lstStyle/>
          <a:p>
            <a:r>
              <a:rPr lang="en-US" altLang="en-US" sz="2400" b="1" i="1" dirty="0" smtClean="0">
                <a:solidFill>
                  <a:schemeClr val="bg1"/>
                </a:solidFill>
              </a:rPr>
              <a:t>“Verily, verily, I say unto you, He that </a:t>
            </a:r>
            <a:r>
              <a:rPr lang="en-US" altLang="en-US" sz="2400" b="1" i="1" dirty="0" err="1" smtClean="0">
                <a:solidFill>
                  <a:schemeClr val="bg1"/>
                </a:solidFill>
              </a:rPr>
              <a:t>heareth</a:t>
            </a:r>
            <a:r>
              <a:rPr lang="en-US" altLang="en-US" sz="2400" b="1" i="1" dirty="0" smtClean="0">
                <a:solidFill>
                  <a:schemeClr val="bg1"/>
                </a:solidFill>
              </a:rPr>
              <a:t> my word, and believeth him that sent me, hath eternal life, and cometh not into judgment, but hath passed out of death into life. John 5:24</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7110">
                                            <p:txEl>
                                              <p:pRg st="4" end="4"/>
                                            </p:txEl>
                                          </p:spTgt>
                                        </p:tgtEl>
                                        <p:attrNameLst>
                                          <p:attrName>style.visibility</p:attrName>
                                        </p:attrNameLst>
                                      </p:cBhvr>
                                      <p:to>
                                        <p:strVal val="visible"/>
                                      </p:to>
                                    </p:set>
                                    <p:anim calcmode="lin" valueType="num">
                                      <p:cBhvr additive="base">
                                        <p:cTn id="7" dur="500" fill="hold"/>
                                        <p:tgtEl>
                                          <p:spTgt spid="47110">
                                            <p:txEl>
                                              <p:pRg st="4" end="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7110">
                                            <p:txEl>
                                              <p:pRg st="4" end="4"/>
                                            </p:txEl>
                                          </p:spTgt>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47112"/>
                                        </p:tgtEl>
                                        <p:attrNameLst>
                                          <p:attrName>style.visibility</p:attrName>
                                        </p:attrNameLst>
                                      </p:cBhvr>
                                      <p:to>
                                        <p:strVal val="visible"/>
                                      </p:to>
                                    </p:set>
                                    <p:animEffect transition="in" filter="wipe(down)">
                                      <p:cBhvr>
                                        <p:cTn id="11" dur="1000"/>
                                        <p:tgtEl>
                                          <p:spTgt spid="47112"/>
                                        </p:tgtEl>
                                      </p:cBhvr>
                                    </p:animEffect>
                                  </p:childTnLst>
                                </p:cTn>
                              </p:par>
                              <p:par>
                                <p:cTn id="12" presetID="2" presetClass="entr" presetSubtype="2" fill="hold" nodeType="withEffect">
                                  <p:stCondLst>
                                    <p:cond delay="0"/>
                                  </p:stCondLst>
                                  <p:childTnLst>
                                    <p:set>
                                      <p:cBhvr>
                                        <p:cTn id="13" dur="1" fill="hold">
                                          <p:stCondLst>
                                            <p:cond delay="0"/>
                                          </p:stCondLst>
                                        </p:cTn>
                                        <p:tgtEl>
                                          <p:spTgt spid="47119"/>
                                        </p:tgtEl>
                                        <p:attrNameLst>
                                          <p:attrName>style.visibility</p:attrName>
                                        </p:attrNameLst>
                                      </p:cBhvr>
                                      <p:to>
                                        <p:strVal val="visible"/>
                                      </p:to>
                                    </p:set>
                                    <p:anim calcmode="lin" valueType="num">
                                      <p:cBhvr additive="base">
                                        <p:cTn id="14" dur="500" fill="hold"/>
                                        <p:tgtEl>
                                          <p:spTgt spid="47119"/>
                                        </p:tgtEl>
                                        <p:attrNameLst>
                                          <p:attrName>ppt_x</p:attrName>
                                        </p:attrNameLst>
                                      </p:cBhvr>
                                      <p:tavLst>
                                        <p:tav tm="0">
                                          <p:val>
                                            <p:strVal val="1+#ppt_w/2"/>
                                          </p:val>
                                        </p:tav>
                                        <p:tav tm="100000">
                                          <p:val>
                                            <p:strVal val="#ppt_x"/>
                                          </p:val>
                                        </p:tav>
                                      </p:tavLst>
                                    </p:anim>
                                    <p:anim calcmode="lin" valueType="num">
                                      <p:cBhvr additive="base">
                                        <p:cTn id="15" dur="500" fill="hold"/>
                                        <p:tgtEl>
                                          <p:spTgt spid="471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4800600" y="2667001"/>
            <a:ext cx="4343400" cy="3970318"/>
          </a:xfrm>
          <a:prstGeom prst="rect">
            <a:avLst/>
          </a:prstGeom>
          <a:solidFill>
            <a:schemeClr val="tx1"/>
          </a:solidFill>
        </p:spPr>
        <p:txBody>
          <a:bodyPr wrap="square">
            <a:spAutoFit/>
          </a:bodyPr>
          <a:lstStyle/>
          <a:p>
            <a:r>
              <a:rPr lang="en-US" sz="2800" i="1" dirty="0" smtClean="0">
                <a:solidFill>
                  <a:schemeClr val="bg1"/>
                </a:solidFill>
              </a:rPr>
              <a:t>John 5:24</a:t>
            </a:r>
          </a:p>
          <a:p>
            <a:r>
              <a:rPr lang="en-US" sz="2800" i="1" dirty="0" smtClean="0">
                <a:solidFill>
                  <a:schemeClr val="bg1"/>
                </a:solidFill>
              </a:rPr>
              <a:t>“Verily, verily, I say unto you, He that </a:t>
            </a:r>
            <a:r>
              <a:rPr lang="en-US" sz="2800" b="1" i="1" dirty="0" err="1" smtClean="0">
                <a:solidFill>
                  <a:srgbClr val="FF0000"/>
                </a:solidFill>
              </a:rPr>
              <a:t>heareth</a:t>
            </a:r>
            <a:r>
              <a:rPr lang="en-US" sz="2800" b="1" i="1" dirty="0" smtClean="0">
                <a:solidFill>
                  <a:srgbClr val="FF0000"/>
                </a:solidFill>
              </a:rPr>
              <a:t> my word, </a:t>
            </a:r>
            <a:r>
              <a:rPr lang="en-US" sz="2800" i="1" dirty="0" smtClean="0">
                <a:solidFill>
                  <a:schemeClr val="bg1"/>
                </a:solidFill>
              </a:rPr>
              <a:t>and believeth him that sent me, hath eternal life, and cometh not into judgment, but hath passed out of death into life.”</a:t>
            </a:r>
            <a:endParaRPr lang="en-US" sz="2800" i="1" dirty="0">
              <a:solidFill>
                <a:schemeClr val="bg1"/>
              </a:solidFill>
            </a:endParaRPr>
          </a:p>
        </p:txBody>
      </p:sp>
      <p:sp>
        <p:nvSpPr>
          <p:cNvPr id="24578" name="Text Box 2"/>
          <p:cNvSpPr txBox="1">
            <a:spLocks noChangeArrowheads="1"/>
          </p:cNvSpPr>
          <p:nvPr/>
        </p:nvSpPr>
        <p:spPr bwMode="auto">
          <a:xfrm>
            <a:off x="228600" y="381000"/>
            <a:ext cx="8686800" cy="366713"/>
          </a:xfrm>
          <a:prstGeom prst="rect">
            <a:avLst/>
          </a:prstGeom>
          <a:noFill/>
          <a:ln w="9525">
            <a:noFill/>
            <a:miter lim="800000"/>
            <a:headEnd/>
            <a:tailEnd/>
          </a:ln>
          <a:effectLst/>
        </p:spPr>
        <p:txBody>
          <a:bodyPr>
            <a:spAutoFit/>
          </a:bodyPr>
          <a:lstStyle/>
          <a:p>
            <a:endParaRPr lang="en-US" altLang="en-US"/>
          </a:p>
        </p:txBody>
      </p:sp>
      <p:sp>
        <p:nvSpPr>
          <p:cNvPr id="24579" name="Text Box 3"/>
          <p:cNvSpPr txBox="1">
            <a:spLocks noChangeArrowheads="1"/>
          </p:cNvSpPr>
          <p:nvPr/>
        </p:nvSpPr>
        <p:spPr bwMode="auto">
          <a:xfrm>
            <a:off x="576263" y="95250"/>
            <a:ext cx="7848600" cy="671513"/>
          </a:xfrm>
          <a:prstGeom prst="rect">
            <a:avLst/>
          </a:prstGeom>
          <a:noFill/>
          <a:ln w="9525" algn="ctr">
            <a:noFill/>
            <a:miter lim="800000"/>
            <a:headEnd/>
            <a:tailEnd/>
          </a:ln>
          <a:effectLst/>
        </p:spPr>
        <p:txBody>
          <a:bodyPr>
            <a:spAutoFit/>
          </a:bodyPr>
          <a:lstStyle/>
          <a:p>
            <a:pPr algn="ctr"/>
            <a:r>
              <a:rPr lang="en-US" altLang="en-US" sz="3600" b="1" i="1"/>
              <a:t>“Ashamed of Me and My </a:t>
            </a:r>
            <a:r>
              <a:rPr lang="en-US" altLang="en-US" sz="3800" b="1" i="1"/>
              <a:t>words”</a:t>
            </a:r>
          </a:p>
        </p:txBody>
      </p:sp>
      <p:sp>
        <p:nvSpPr>
          <p:cNvPr id="48143" name="Oval 15"/>
          <p:cNvSpPr>
            <a:spLocks noChangeArrowheads="1"/>
          </p:cNvSpPr>
          <p:nvPr/>
        </p:nvSpPr>
        <p:spPr bwMode="auto">
          <a:xfrm>
            <a:off x="7086600" y="914400"/>
            <a:ext cx="1371600" cy="533400"/>
          </a:xfrm>
          <a:prstGeom prst="ellipse">
            <a:avLst/>
          </a:prstGeom>
          <a:noFill/>
          <a:ln w="38100" algn="ctr">
            <a:solidFill>
              <a:srgbClr val="F13D05"/>
            </a:solidFill>
            <a:round/>
            <a:headEnd/>
            <a:tailEnd/>
          </a:ln>
          <a:effectLst/>
        </p:spPr>
        <p:txBody>
          <a:bodyPr anchor="ctr">
            <a:spAutoFit/>
          </a:bodyPr>
          <a:lstStyle/>
          <a:p>
            <a:endParaRPr lang="en-US" altLang="en-US"/>
          </a:p>
        </p:txBody>
      </p:sp>
      <p:sp>
        <p:nvSpPr>
          <p:cNvPr id="48134" name="Text Box 6"/>
          <p:cNvSpPr txBox="1">
            <a:spLocks noChangeArrowheads="1"/>
          </p:cNvSpPr>
          <p:nvPr/>
        </p:nvSpPr>
        <p:spPr bwMode="auto">
          <a:xfrm>
            <a:off x="228600" y="2717800"/>
            <a:ext cx="4495800" cy="2708275"/>
          </a:xfrm>
          <a:prstGeom prst="rect">
            <a:avLst/>
          </a:prstGeom>
          <a:solidFill>
            <a:schemeClr val="accent1"/>
          </a:solidFill>
          <a:ln w="9525">
            <a:noFill/>
            <a:miter lim="800000"/>
            <a:headEnd/>
            <a:tailEnd/>
          </a:ln>
        </p:spPr>
        <p:txBody>
          <a:bodyPr>
            <a:spAutoFit/>
          </a:bodyPr>
          <a:lstStyle/>
          <a:p>
            <a:pPr algn="ctr"/>
            <a:r>
              <a:rPr lang="en-US" altLang="en-US" sz="4000" b="1" dirty="0">
                <a:solidFill>
                  <a:schemeClr val="bg2"/>
                </a:solidFill>
              </a:rPr>
              <a:t>Words Of Christ </a:t>
            </a:r>
          </a:p>
          <a:p>
            <a:pPr>
              <a:buFontTx/>
              <a:buChar char="•"/>
            </a:pPr>
            <a:r>
              <a:rPr lang="en-US" altLang="en-US" sz="2600" b="1" dirty="0">
                <a:solidFill>
                  <a:schemeClr val="bg2"/>
                </a:solidFill>
              </a:rPr>
              <a:t>Hear – Jn. 5:24</a:t>
            </a:r>
          </a:p>
          <a:p>
            <a:pPr>
              <a:buFontTx/>
              <a:buChar char="•"/>
            </a:pPr>
            <a:r>
              <a:rPr lang="en-US" altLang="en-US" sz="2600" b="1" dirty="0">
                <a:solidFill>
                  <a:schemeClr val="bg2"/>
                </a:solidFill>
              </a:rPr>
              <a:t>Believe </a:t>
            </a:r>
            <a:r>
              <a:rPr lang="en-US" altLang="en-US" sz="2600" b="1" dirty="0">
                <a:solidFill>
                  <a:schemeClr val="bg1"/>
                </a:solidFill>
              </a:rPr>
              <a:t>–</a:t>
            </a:r>
            <a:r>
              <a:rPr lang="en-US" altLang="en-US" sz="2600" b="1" dirty="0">
                <a:solidFill>
                  <a:schemeClr val="bg2"/>
                </a:solidFill>
              </a:rPr>
              <a:t> Jn. 5:24</a:t>
            </a:r>
          </a:p>
          <a:p>
            <a:pPr>
              <a:buFontTx/>
              <a:buChar char="•"/>
            </a:pPr>
            <a:r>
              <a:rPr lang="en-US" altLang="en-US" sz="2600" b="1" dirty="0">
                <a:solidFill>
                  <a:schemeClr val="bg2"/>
                </a:solidFill>
              </a:rPr>
              <a:t>Repent – </a:t>
            </a:r>
            <a:r>
              <a:rPr lang="en-US" altLang="en-US" sz="2600" b="1" dirty="0" err="1">
                <a:solidFill>
                  <a:schemeClr val="bg2"/>
                </a:solidFill>
              </a:rPr>
              <a:t>Lk</a:t>
            </a:r>
            <a:r>
              <a:rPr lang="en-US" altLang="en-US" sz="2600" b="1" dirty="0">
                <a:solidFill>
                  <a:schemeClr val="bg2"/>
                </a:solidFill>
              </a:rPr>
              <a:t>. 13:3 &amp; 5</a:t>
            </a:r>
          </a:p>
          <a:p>
            <a:pPr>
              <a:buFontTx/>
              <a:buChar char="•"/>
            </a:pPr>
            <a:r>
              <a:rPr lang="en-US" altLang="en-US" sz="2600" b="1" dirty="0">
                <a:solidFill>
                  <a:schemeClr val="bg2"/>
                </a:solidFill>
              </a:rPr>
              <a:t>Confess – Matt. 10:32</a:t>
            </a:r>
          </a:p>
          <a:p>
            <a:pPr>
              <a:buFontTx/>
              <a:buChar char="•"/>
            </a:pPr>
            <a:r>
              <a:rPr lang="en-US" altLang="en-US" sz="2600" b="1" dirty="0">
                <a:solidFill>
                  <a:schemeClr val="bg2"/>
                </a:solidFill>
              </a:rPr>
              <a:t>Baptized </a:t>
            </a:r>
            <a:r>
              <a:rPr lang="en-US" altLang="en-US" sz="2600" b="1" dirty="0">
                <a:solidFill>
                  <a:schemeClr val="bg1"/>
                </a:solidFill>
              </a:rPr>
              <a:t>–</a:t>
            </a:r>
            <a:r>
              <a:rPr lang="en-US" altLang="en-US" sz="2600" b="1" dirty="0"/>
              <a:t> </a:t>
            </a:r>
            <a:r>
              <a:rPr lang="en-US" altLang="en-US" sz="2600" b="1" dirty="0">
                <a:solidFill>
                  <a:schemeClr val="bg2"/>
                </a:solidFill>
              </a:rPr>
              <a:t>Mk. 16:15, 16</a:t>
            </a:r>
            <a:endParaRPr lang="en-US" altLang="en-US" sz="2600" dirty="0">
              <a:solidFill>
                <a:schemeClr val="bg2"/>
              </a:solidFill>
            </a:endParaRPr>
          </a:p>
        </p:txBody>
      </p:sp>
      <p:sp>
        <p:nvSpPr>
          <p:cNvPr id="24582" name="Rectangle 21"/>
          <p:cNvSpPr>
            <a:spLocks noChangeArrowheads="1"/>
          </p:cNvSpPr>
          <p:nvPr/>
        </p:nvSpPr>
        <p:spPr bwMode="auto">
          <a:xfrm>
            <a:off x="6324600" y="6858000"/>
            <a:ext cx="914400" cy="914400"/>
          </a:xfrm>
          <a:prstGeom prst="rect">
            <a:avLst/>
          </a:prstGeom>
          <a:noFill/>
          <a:ln w="9525" algn="ctr">
            <a:noFill/>
            <a:miter lim="800000"/>
            <a:headEnd/>
            <a:tailEnd/>
          </a:ln>
          <a:effectLst/>
        </p:spPr>
        <p:txBody>
          <a:bodyPr wrap="none" anchor="ctr">
            <a:spAutoFit/>
          </a:bodyPr>
          <a:lstStyle/>
          <a:p>
            <a:endParaRPr lang="en-US" altLang="en-US"/>
          </a:p>
        </p:txBody>
      </p:sp>
      <p:sp>
        <p:nvSpPr>
          <p:cNvPr id="24584" name="Text Box 26"/>
          <p:cNvSpPr txBox="1">
            <a:spLocks noChangeArrowheads="1"/>
          </p:cNvSpPr>
          <p:nvPr/>
        </p:nvSpPr>
        <p:spPr bwMode="auto">
          <a:xfrm>
            <a:off x="5105400" y="3048000"/>
            <a:ext cx="3810000" cy="457200"/>
          </a:xfrm>
          <a:prstGeom prst="rect">
            <a:avLst/>
          </a:prstGeom>
          <a:noFill/>
          <a:ln w="9525" algn="ctr">
            <a:noFill/>
            <a:miter lim="800000"/>
            <a:headEnd/>
            <a:tailEnd/>
          </a:ln>
          <a:effectLst/>
        </p:spPr>
        <p:txBody>
          <a:bodyPr>
            <a:spAutoFit/>
          </a:bodyPr>
          <a:lstStyle/>
          <a:p>
            <a:endParaRPr lang="en-US" altLang="en-US"/>
          </a:p>
        </p:txBody>
      </p:sp>
      <p:sp>
        <p:nvSpPr>
          <p:cNvPr id="24586" name="Oval 27"/>
          <p:cNvSpPr>
            <a:spLocks noChangeArrowheads="1"/>
          </p:cNvSpPr>
          <p:nvPr/>
        </p:nvSpPr>
        <p:spPr bwMode="auto">
          <a:xfrm>
            <a:off x="609600" y="2819400"/>
            <a:ext cx="1600200" cy="609600"/>
          </a:xfrm>
          <a:prstGeom prst="ellipse">
            <a:avLst/>
          </a:prstGeom>
          <a:noFill/>
          <a:ln w="9525" algn="ctr">
            <a:noFill/>
            <a:round/>
            <a:headEnd/>
            <a:tailEnd/>
          </a:ln>
          <a:effectLst/>
        </p:spPr>
        <p:txBody>
          <a:bodyPr anchor="ctr">
            <a:spAutoFit/>
          </a:bodyPr>
          <a:lstStyle/>
          <a:p>
            <a:endParaRPr lang="en-US" altLang="en-US"/>
          </a:p>
        </p:txBody>
      </p:sp>
      <p:sp>
        <p:nvSpPr>
          <p:cNvPr id="24587" name="Line 29"/>
          <p:cNvSpPr>
            <a:spLocks noChangeShapeType="1"/>
          </p:cNvSpPr>
          <p:nvPr/>
        </p:nvSpPr>
        <p:spPr bwMode="auto">
          <a:xfrm flipH="1">
            <a:off x="3962400" y="4114800"/>
            <a:ext cx="1371600" cy="152400"/>
          </a:xfrm>
          <a:prstGeom prst="line">
            <a:avLst/>
          </a:prstGeom>
          <a:noFill/>
          <a:ln w="9525">
            <a:noFill/>
            <a:round/>
            <a:headEnd/>
            <a:tailEnd type="triangle" w="med" len="med"/>
          </a:ln>
          <a:effectLst/>
        </p:spPr>
        <p:txBody>
          <a:bodyPr>
            <a:spAutoFit/>
          </a:bodyPr>
          <a:lstStyle/>
          <a:p>
            <a:endParaRPr lang="en-US"/>
          </a:p>
        </p:txBody>
      </p:sp>
      <p:sp>
        <p:nvSpPr>
          <p:cNvPr id="48159" name="Line 31"/>
          <p:cNvSpPr>
            <a:spLocks noChangeShapeType="1"/>
          </p:cNvSpPr>
          <p:nvPr/>
        </p:nvSpPr>
        <p:spPr bwMode="auto">
          <a:xfrm>
            <a:off x="511175" y="3327400"/>
            <a:ext cx="3973513" cy="0"/>
          </a:xfrm>
          <a:prstGeom prst="line">
            <a:avLst/>
          </a:prstGeom>
          <a:noFill/>
          <a:ln w="38100">
            <a:solidFill>
              <a:srgbClr val="FFFF00"/>
            </a:solidFill>
            <a:round/>
            <a:headEnd/>
            <a:tailEnd/>
          </a:ln>
          <a:effectLst/>
        </p:spPr>
        <p:txBody>
          <a:bodyPr>
            <a:spAutoFit/>
          </a:bodyPr>
          <a:lstStyle/>
          <a:p>
            <a:endParaRPr lang="en-US"/>
          </a:p>
        </p:txBody>
      </p:sp>
      <p:sp>
        <p:nvSpPr>
          <p:cNvPr id="2" name="Rounded Rectangle 1"/>
          <p:cNvSpPr/>
          <p:nvPr/>
        </p:nvSpPr>
        <p:spPr>
          <a:xfrm>
            <a:off x="457200" y="736534"/>
            <a:ext cx="8534400" cy="1498732"/>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593" name="Text Box 11"/>
          <p:cNvSpPr txBox="1">
            <a:spLocks noChangeArrowheads="1"/>
          </p:cNvSpPr>
          <p:nvPr/>
        </p:nvSpPr>
        <p:spPr bwMode="auto">
          <a:xfrm>
            <a:off x="609600" y="825500"/>
            <a:ext cx="8305800" cy="1323439"/>
          </a:xfrm>
          <a:prstGeom prst="rect">
            <a:avLst/>
          </a:prstGeom>
          <a:noFill/>
          <a:ln w="9525" algn="ctr">
            <a:noFill/>
            <a:miter lim="800000"/>
            <a:headEnd/>
            <a:tailEnd/>
          </a:ln>
          <a:effectLst/>
        </p:spPr>
        <p:txBody>
          <a:bodyPr>
            <a:spAutoFit/>
          </a:bodyPr>
          <a:lstStyle/>
          <a:p>
            <a:r>
              <a:rPr lang="en-US" altLang="en-US" sz="2000" b="1" i="1" dirty="0">
                <a:solidFill>
                  <a:schemeClr val="bg1"/>
                </a:solidFill>
              </a:rPr>
              <a:t>“Whosoever therefore shall be </a:t>
            </a:r>
            <a:r>
              <a:rPr lang="en-US" altLang="en-US" sz="2000" b="1" i="1" dirty="0">
                <a:solidFill>
                  <a:srgbClr val="FF0000"/>
                </a:solidFill>
              </a:rPr>
              <a:t>ashamed of </a:t>
            </a:r>
            <a:r>
              <a:rPr lang="en-US" altLang="en-US" sz="2000" b="1" i="1" dirty="0">
                <a:solidFill>
                  <a:srgbClr val="F13D05"/>
                </a:solidFill>
              </a:rPr>
              <a:t>me and of my words</a:t>
            </a:r>
            <a:r>
              <a:rPr lang="en-US" altLang="en-US" sz="2000" b="1" i="1" dirty="0">
                <a:solidFill>
                  <a:schemeClr val="bg1"/>
                </a:solidFill>
              </a:rPr>
              <a:t> in this adulterous and sinful generation</a:t>
            </a:r>
            <a:r>
              <a:rPr lang="en-US" altLang="en-US" sz="2000" b="1" i="1" dirty="0" smtClean="0">
                <a:solidFill>
                  <a:schemeClr val="bg1"/>
                </a:solidFill>
              </a:rPr>
              <a:t>;</a:t>
            </a:r>
            <a:r>
              <a:rPr lang="en-US" sz="2000" dirty="0" smtClean="0"/>
              <a:t> </a:t>
            </a:r>
            <a:r>
              <a:rPr lang="en-US" sz="2000" b="1" i="1" dirty="0" smtClean="0">
                <a:solidFill>
                  <a:schemeClr val="bg1"/>
                </a:solidFill>
              </a:rPr>
              <a:t> the Son of man also shall be ashamed of him, when he cometh in the glory of his Father with the holy angels.</a:t>
            </a:r>
            <a:r>
              <a:rPr lang="en-US" altLang="en-US" sz="2000" b="1" i="1" dirty="0" smtClean="0">
                <a:solidFill>
                  <a:schemeClr val="bg1"/>
                </a:solidFill>
              </a:rPr>
              <a:t>”  </a:t>
            </a:r>
            <a:r>
              <a:rPr lang="en-US" altLang="en-US" sz="2000" b="1" i="1" dirty="0">
                <a:solidFill>
                  <a:schemeClr val="bg1"/>
                </a:solidFill>
              </a:rPr>
              <a:t>(Mark 8:38).</a:t>
            </a:r>
          </a:p>
        </p:txBody>
      </p:sp>
      <p:sp>
        <p:nvSpPr>
          <p:cNvPr id="3" name="Oval 2"/>
          <p:cNvSpPr/>
          <p:nvPr/>
        </p:nvSpPr>
        <p:spPr>
          <a:xfrm>
            <a:off x="7391400" y="747713"/>
            <a:ext cx="1524000" cy="54768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Slide Number Placeholder 3"/>
          <p:cNvSpPr>
            <a:spLocks noGrp="1"/>
          </p:cNvSpPr>
          <p:nvPr>
            <p:ph type="sldNum" sz="quarter" idx="12"/>
          </p:nvPr>
        </p:nvSpPr>
        <p:spPr/>
        <p:txBody>
          <a:bodyPr/>
          <a:lstStyle/>
          <a:p>
            <a:pPr>
              <a:defRPr/>
            </a:pPr>
            <a:fld id="{347D77E1-E635-40A2-8DB4-CFB489980A09}" type="slidenum">
              <a:rPr lang="en-US" smtClean="0"/>
              <a:pPr>
                <a:defRPr/>
              </a:pPr>
              <a:t>17</a:t>
            </a:fld>
            <a:endParaRPr lang="en-US"/>
          </a:p>
        </p:txBody>
      </p:sp>
      <p:sp>
        <p:nvSpPr>
          <p:cNvPr id="24597" name="Footer Placeholder 4"/>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
        <p:nvSpPr>
          <p:cNvPr id="23" name="Text Box 24"/>
          <p:cNvSpPr txBox="1">
            <a:spLocks noChangeArrowheads="1"/>
          </p:cNvSpPr>
          <p:nvPr/>
        </p:nvSpPr>
        <p:spPr bwMode="auto">
          <a:xfrm>
            <a:off x="5075238" y="2725415"/>
            <a:ext cx="3733800" cy="430887"/>
          </a:xfrm>
          <a:prstGeom prst="rect">
            <a:avLst/>
          </a:prstGeom>
          <a:noFill/>
          <a:ln w="9525" algn="ctr">
            <a:noFill/>
            <a:miter lim="800000"/>
            <a:headEnd/>
            <a:tailEnd/>
          </a:ln>
          <a:effectLst/>
        </p:spPr>
        <p:txBody>
          <a:bodyPr>
            <a:spAutoFit/>
          </a:bodyPr>
          <a:lstStyle/>
          <a:p>
            <a:r>
              <a:rPr lang="en-US" altLang="en-US" sz="2200" b="1" i="1" dirty="0" smtClean="0">
                <a:solidFill>
                  <a:schemeClr val="bg1"/>
                </a:solidFill>
              </a:rPr>
              <a:t>“</a:t>
            </a:r>
            <a:endParaRPr lang="en-US" altLang="en-US" sz="2200" dirty="0">
              <a:solidFill>
                <a:schemeClr val="bg1"/>
              </a:solidFill>
            </a:endParaRPr>
          </a:p>
        </p:txBody>
      </p:sp>
      <p:sp>
        <p:nvSpPr>
          <p:cNvPr id="48156" name="Line 28"/>
          <p:cNvSpPr>
            <a:spLocks noChangeShapeType="1"/>
          </p:cNvSpPr>
          <p:nvPr/>
        </p:nvSpPr>
        <p:spPr bwMode="auto">
          <a:xfrm flipH="1">
            <a:off x="5715000" y="1204912"/>
            <a:ext cx="2019300" cy="2681287"/>
          </a:xfrm>
          <a:prstGeom prst="line">
            <a:avLst/>
          </a:prstGeom>
          <a:noFill/>
          <a:ln w="38100">
            <a:solidFill>
              <a:srgbClr val="FFFF00"/>
            </a:solidFill>
            <a:round/>
            <a:headEnd type="triangle" w="med" len="med"/>
            <a:tailEnd type="triangle" w="med" len="med"/>
          </a:ln>
          <a:effectLst/>
        </p:spPr>
        <p:txBody>
          <a:bodyPr wrap="square">
            <a:spAutoFit/>
          </a:bodyPr>
          <a:lstStyle/>
          <a:p>
            <a:endParaRPr lang="en-US"/>
          </a:p>
        </p:txBody>
      </p:sp>
      <p:sp>
        <p:nvSpPr>
          <p:cNvPr id="48158" name="Line 30"/>
          <p:cNvSpPr>
            <a:spLocks noChangeShapeType="1"/>
          </p:cNvSpPr>
          <p:nvPr/>
        </p:nvSpPr>
        <p:spPr bwMode="auto">
          <a:xfrm flipH="1" flipV="1">
            <a:off x="3733799" y="3276599"/>
            <a:ext cx="1341437" cy="693737"/>
          </a:xfrm>
          <a:prstGeom prst="line">
            <a:avLst/>
          </a:prstGeom>
          <a:noFill/>
          <a:ln w="38100">
            <a:solidFill>
              <a:srgbClr val="FFFF00"/>
            </a:solidFill>
            <a:round/>
            <a:headEnd type="oval" w="med" len="med"/>
            <a:tailEnd type="triangle" w="med" len="med"/>
          </a:ln>
          <a:effectLst/>
        </p:spPr>
        <p:txBody>
          <a:bodyPr wrap="square">
            <a:spAutoFit/>
          </a:bodyPr>
          <a:lstStyle/>
          <a:p>
            <a:endParaRPr lang="en-US"/>
          </a:p>
        </p:txBody>
      </p:sp>
      <p:sp>
        <p:nvSpPr>
          <p:cNvPr id="48145" name="Oval 17"/>
          <p:cNvSpPr>
            <a:spLocks noChangeArrowheads="1"/>
          </p:cNvSpPr>
          <p:nvPr/>
        </p:nvSpPr>
        <p:spPr bwMode="auto">
          <a:xfrm>
            <a:off x="4876800" y="3962400"/>
            <a:ext cx="1154112" cy="533400"/>
          </a:xfrm>
          <a:prstGeom prst="ellipse">
            <a:avLst/>
          </a:prstGeom>
          <a:noFill/>
          <a:ln w="38100" algn="ctr">
            <a:solidFill>
              <a:srgbClr val="FFFF00"/>
            </a:solidFill>
            <a:round/>
            <a:headEnd/>
            <a:tailEnd/>
          </a:ln>
          <a:effectLst/>
        </p:spPr>
        <p:txBody>
          <a:bodyPr wrap="square" anchor="ctr">
            <a:spAutoFit/>
          </a:bodyPr>
          <a:lstStyle/>
          <a:p>
            <a:endParaRPr lang="en-US" altLang="en-US"/>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8134"/>
                                        </p:tgtEl>
                                        <p:attrNameLst>
                                          <p:attrName>style.visibility</p:attrName>
                                        </p:attrNameLst>
                                      </p:cBhvr>
                                      <p:to>
                                        <p:strVal val="visible"/>
                                      </p:to>
                                    </p:set>
                                    <p:animEffect transition="in" filter="fade">
                                      <p:cBhvr>
                                        <p:cTn id="7" dur="2000"/>
                                        <p:tgtEl>
                                          <p:spTgt spid="48134"/>
                                        </p:tgtEl>
                                      </p:cBhvr>
                                    </p:animEffect>
                                    <p:anim calcmode="lin" valueType="num">
                                      <p:cBhvr>
                                        <p:cTn id="8" dur="2000" fill="hold"/>
                                        <p:tgtEl>
                                          <p:spTgt spid="48134"/>
                                        </p:tgtEl>
                                        <p:attrNameLst>
                                          <p:attrName>style.rotation</p:attrName>
                                        </p:attrNameLst>
                                      </p:cBhvr>
                                      <p:tavLst>
                                        <p:tav tm="0">
                                          <p:val>
                                            <p:fltVal val="720"/>
                                          </p:val>
                                        </p:tav>
                                        <p:tav tm="100000">
                                          <p:val>
                                            <p:fltVal val="0"/>
                                          </p:val>
                                        </p:tav>
                                      </p:tavLst>
                                    </p:anim>
                                    <p:anim calcmode="lin" valueType="num">
                                      <p:cBhvr>
                                        <p:cTn id="9" dur="2000" fill="hold"/>
                                        <p:tgtEl>
                                          <p:spTgt spid="48134"/>
                                        </p:tgtEl>
                                        <p:attrNameLst>
                                          <p:attrName>ppt_h</p:attrName>
                                        </p:attrNameLst>
                                      </p:cBhvr>
                                      <p:tavLst>
                                        <p:tav tm="0">
                                          <p:val>
                                            <p:fltVal val="0"/>
                                          </p:val>
                                        </p:tav>
                                        <p:tav tm="100000">
                                          <p:val>
                                            <p:strVal val="#ppt_h"/>
                                          </p:val>
                                        </p:tav>
                                      </p:tavLst>
                                    </p:anim>
                                    <p:anim calcmode="lin" valueType="num">
                                      <p:cBhvr>
                                        <p:cTn id="10" dur="2000" fill="hold"/>
                                        <p:tgtEl>
                                          <p:spTgt spid="48134"/>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1000"/>
                                        <p:tgtEl>
                                          <p:spTgt spid="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48145"/>
                                        </p:tgtEl>
                                        <p:attrNameLst>
                                          <p:attrName>style.visibility</p:attrName>
                                        </p:attrNameLst>
                                      </p:cBhvr>
                                      <p:to>
                                        <p:strVal val="visible"/>
                                      </p:to>
                                    </p:set>
                                    <p:animEffect transition="in" filter="wheel(1)">
                                      <p:cBhvr>
                                        <p:cTn id="20" dur="1000"/>
                                        <p:tgtEl>
                                          <p:spTgt spid="4814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8143"/>
                                        </p:tgtEl>
                                        <p:attrNameLst>
                                          <p:attrName>style.visibility</p:attrName>
                                        </p:attrNameLst>
                                      </p:cBhvr>
                                      <p:to>
                                        <p:strVal val="visible"/>
                                      </p:to>
                                    </p:set>
                                    <p:animEffect transition="in" filter="wipe(down)">
                                      <p:cBhvr>
                                        <p:cTn id="25" dur="500"/>
                                        <p:tgtEl>
                                          <p:spTgt spid="48143"/>
                                        </p:tgtEl>
                                      </p:cBhvr>
                                    </p:animEffect>
                                  </p:childTnLst>
                                </p:cTn>
                              </p:par>
                            </p:childTnLst>
                          </p:cTn>
                        </p:par>
                        <p:par>
                          <p:cTn id="26" fill="hold" nodeType="afterGroup">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48156"/>
                                        </p:tgtEl>
                                        <p:attrNameLst>
                                          <p:attrName>style.visibility</p:attrName>
                                        </p:attrNameLst>
                                      </p:cBhvr>
                                      <p:to>
                                        <p:strVal val="visible"/>
                                      </p:to>
                                    </p:set>
                                    <p:animEffect transition="in" filter="wipe(up)">
                                      <p:cBhvr>
                                        <p:cTn id="29" dur="1000"/>
                                        <p:tgtEl>
                                          <p:spTgt spid="48156"/>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48158"/>
                                        </p:tgtEl>
                                        <p:attrNameLst>
                                          <p:attrName>style.visibility</p:attrName>
                                        </p:attrNameLst>
                                      </p:cBhvr>
                                      <p:to>
                                        <p:strVal val="visible"/>
                                      </p:to>
                                    </p:set>
                                    <p:animEffect transition="in" filter="wipe(right)">
                                      <p:cBhvr>
                                        <p:cTn id="32" dur="1000"/>
                                        <p:tgtEl>
                                          <p:spTgt spid="48158"/>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48159"/>
                                        </p:tgtEl>
                                        <p:attrNameLst>
                                          <p:attrName>style.visibility</p:attrName>
                                        </p:attrNameLst>
                                      </p:cBhvr>
                                      <p:to>
                                        <p:strVal val="visible"/>
                                      </p:to>
                                    </p:set>
                                    <p:animEffect transition="in" filter="wipe(right)">
                                      <p:cBhvr>
                                        <p:cTn id="35" dur="1000"/>
                                        <p:tgtEl>
                                          <p:spTgt spid="48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3" grpId="0" animBg="1"/>
      <p:bldP spid="48134" grpId="0" animBg="1"/>
      <p:bldP spid="48159" grpId="0" animBg="1"/>
      <p:bldP spid="3" grpId="0" animBg="1"/>
      <p:bldP spid="48156" grpId="0" animBg="1"/>
      <p:bldP spid="48158" grpId="0" animBg="1"/>
      <p:bldP spid="481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z="4800" b="1" smtClean="0"/>
              <a:t>Lessons From God’s Word</a:t>
            </a:r>
          </a:p>
        </p:txBody>
      </p:sp>
      <p:sp>
        <p:nvSpPr>
          <p:cNvPr id="13315" name="Rectangle 3"/>
          <p:cNvSpPr>
            <a:spLocks noGrp="1" noChangeArrowheads="1"/>
          </p:cNvSpPr>
          <p:nvPr>
            <p:ph sz="quarter" idx="1"/>
          </p:nvPr>
        </p:nvSpPr>
        <p:spPr>
          <a:xfrm>
            <a:off x="914400" y="1447800"/>
            <a:ext cx="8001000" cy="4572000"/>
          </a:xfrm>
        </p:spPr>
        <p:txBody>
          <a:bodyPr/>
          <a:lstStyle/>
          <a:p>
            <a:pPr eaLnBrk="1" hangingPunct="1"/>
            <a:r>
              <a:rPr lang="en-US" altLang="en-US" sz="4400" smtClean="0"/>
              <a:t>We must obey God</a:t>
            </a:r>
          </a:p>
          <a:p>
            <a:pPr lvl="1" eaLnBrk="1" hangingPunct="1"/>
            <a:r>
              <a:rPr lang="en-US" altLang="en-US" sz="3400" smtClean="0"/>
              <a:t>Even if we think we have a “better” idea!</a:t>
            </a:r>
          </a:p>
          <a:p>
            <a:pPr lvl="2" eaLnBrk="1" hangingPunct="1"/>
            <a:r>
              <a:rPr lang="en-US" altLang="en-US" sz="2800" smtClean="0"/>
              <a:t>Proverbs 14:12; 16:25; Isaiah 55:8-9</a:t>
            </a:r>
          </a:p>
          <a:p>
            <a:pPr eaLnBrk="1" hangingPunct="1"/>
            <a:r>
              <a:rPr lang="en-US" altLang="en-US" sz="4400" smtClean="0"/>
              <a:t>We must obey God on His terms</a:t>
            </a:r>
          </a:p>
          <a:p>
            <a:pPr lvl="1" eaLnBrk="1" hangingPunct="1"/>
            <a:r>
              <a:rPr lang="en-US" altLang="en-US" sz="3600" smtClean="0"/>
              <a:t>Hebrews 5:8, 9</a:t>
            </a:r>
          </a:p>
          <a:p>
            <a:pPr eaLnBrk="1" hangingPunct="1"/>
            <a:r>
              <a:rPr lang="en-US" altLang="en-US" sz="4400" smtClean="0"/>
              <a:t>Blessings will come when we do…</a:t>
            </a:r>
          </a:p>
          <a:p>
            <a:pPr lvl="1" eaLnBrk="1" hangingPunct="1"/>
            <a:r>
              <a:rPr lang="en-US" altLang="en-US" sz="3200" smtClean="0"/>
              <a:t>If and only if we obey God’s commands, His Way!</a:t>
            </a:r>
          </a:p>
        </p:txBody>
      </p:sp>
      <p:sp>
        <p:nvSpPr>
          <p:cNvPr id="2" name="Slide Number Placeholder 1"/>
          <p:cNvSpPr>
            <a:spLocks noGrp="1"/>
          </p:cNvSpPr>
          <p:nvPr>
            <p:ph type="sldNum" sz="quarter" idx="12"/>
          </p:nvPr>
        </p:nvSpPr>
        <p:spPr/>
        <p:txBody>
          <a:bodyPr/>
          <a:lstStyle/>
          <a:p>
            <a:pPr>
              <a:defRPr/>
            </a:pPr>
            <a:fld id="{7606F2A2-1E98-43F2-931C-CED4171F3B9E}" type="slidenum">
              <a:rPr lang="en-US"/>
              <a:pPr>
                <a:defRPr/>
              </a:pPr>
              <a:t>18</a:t>
            </a:fld>
            <a:endParaRPr lang="en-US"/>
          </a:p>
        </p:txBody>
      </p:sp>
      <p:sp>
        <p:nvSpPr>
          <p:cNvPr id="25605"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5">
                                            <p:txEl>
                                              <p:pRg st="3" end="3"/>
                                            </p:txEl>
                                          </p:spTgt>
                                        </p:tgtEl>
                                        <p:attrNameLst>
                                          <p:attrName>style.visibility</p:attrName>
                                        </p:attrNameLst>
                                      </p:cBhvr>
                                      <p:to>
                                        <p:strVal val="visible"/>
                                      </p:to>
                                    </p:set>
                                    <p:animEffect transition="in" filter="fade">
                                      <p:cBhvr>
                                        <p:cTn id="7" dur="1000"/>
                                        <p:tgtEl>
                                          <p:spTgt spid="13315">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15">
                                            <p:txEl>
                                              <p:pRg st="4" end="4"/>
                                            </p:txEl>
                                          </p:spTgt>
                                        </p:tgtEl>
                                        <p:attrNameLst>
                                          <p:attrName>style.visibility</p:attrName>
                                        </p:attrNameLst>
                                      </p:cBhvr>
                                      <p:to>
                                        <p:strVal val="visible"/>
                                      </p:to>
                                    </p:set>
                                    <p:animEffect transition="in" filter="fade">
                                      <p:cBhvr>
                                        <p:cTn id="10" dur="1000"/>
                                        <p:tgtEl>
                                          <p:spTgt spid="13315">
                                            <p:txEl>
                                              <p:pRg st="4" end="4"/>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315">
                                            <p:txEl>
                                              <p:pRg st="5" end="5"/>
                                            </p:txEl>
                                          </p:spTgt>
                                        </p:tgtEl>
                                        <p:attrNameLst>
                                          <p:attrName>style.visibility</p:attrName>
                                        </p:attrNameLst>
                                      </p:cBhvr>
                                      <p:to>
                                        <p:strVal val="visible"/>
                                      </p:to>
                                    </p:set>
                                    <p:animEffect transition="in" filter="fade">
                                      <p:cBhvr>
                                        <p:cTn id="15" dur="1000"/>
                                        <p:tgtEl>
                                          <p:spTgt spid="13315">
                                            <p:txEl>
                                              <p:pRg st="5" end="5"/>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315">
                                            <p:txEl>
                                              <p:pRg st="6" end="6"/>
                                            </p:txEl>
                                          </p:spTgt>
                                        </p:tgtEl>
                                        <p:attrNameLst>
                                          <p:attrName>style.visibility</p:attrName>
                                        </p:attrNameLst>
                                      </p:cBhvr>
                                      <p:to>
                                        <p:strVal val="visible"/>
                                      </p:to>
                                    </p:set>
                                    <p:animEffect transition="in" filter="fade">
                                      <p:cBhvr>
                                        <p:cTn id="18" dur="1000"/>
                                        <p:tgtEl>
                                          <p:spTgt spid="133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Line 4"/>
          <p:cNvSpPr>
            <a:spLocks noChangeShapeType="1"/>
          </p:cNvSpPr>
          <p:nvPr/>
        </p:nvSpPr>
        <p:spPr bwMode="auto">
          <a:xfrm flipV="1">
            <a:off x="2971800" y="4876800"/>
            <a:ext cx="2286000" cy="12700"/>
          </a:xfrm>
          <a:prstGeom prst="line">
            <a:avLst/>
          </a:prstGeom>
          <a:noFill/>
          <a:ln w="57150">
            <a:solidFill>
              <a:srgbClr val="FF0000"/>
            </a:solidFill>
            <a:round/>
            <a:headEnd/>
            <a:tailEnd/>
          </a:ln>
          <a:effectLst/>
        </p:spPr>
        <p:txBody>
          <a:bodyPr/>
          <a:lstStyle/>
          <a:p>
            <a:endParaRPr lang="en-US"/>
          </a:p>
        </p:txBody>
      </p:sp>
      <p:sp>
        <p:nvSpPr>
          <p:cNvPr id="26627" name="Rectangle 2"/>
          <p:cNvSpPr>
            <a:spLocks noGrp="1" noChangeArrowheads="1"/>
          </p:cNvSpPr>
          <p:nvPr>
            <p:ph type="title"/>
          </p:nvPr>
        </p:nvSpPr>
        <p:spPr/>
        <p:txBody>
          <a:bodyPr/>
          <a:lstStyle/>
          <a:p>
            <a:pPr eaLnBrk="1" hangingPunct="1"/>
            <a:r>
              <a:rPr lang="en-US" altLang="en-US" sz="4800" b="1" smtClean="0"/>
              <a:t>Conclusion</a:t>
            </a:r>
          </a:p>
        </p:txBody>
      </p:sp>
      <p:sp>
        <p:nvSpPr>
          <p:cNvPr id="14339" name="Rectangle 3"/>
          <p:cNvSpPr>
            <a:spLocks noGrp="1" noChangeArrowheads="1"/>
          </p:cNvSpPr>
          <p:nvPr>
            <p:ph sz="quarter" idx="1"/>
          </p:nvPr>
        </p:nvSpPr>
        <p:spPr>
          <a:xfrm>
            <a:off x="698500" y="1524000"/>
            <a:ext cx="8216900" cy="4530725"/>
          </a:xfrm>
        </p:spPr>
        <p:txBody>
          <a:bodyPr/>
          <a:lstStyle/>
          <a:p>
            <a:pPr eaLnBrk="1" hangingPunct="1">
              <a:lnSpc>
                <a:spcPct val="90000"/>
              </a:lnSpc>
              <a:tabLst>
                <a:tab pos="1660525" algn="l"/>
              </a:tabLst>
            </a:pPr>
            <a:r>
              <a:rPr lang="en-US" altLang="en-US" sz="4400" dirty="0" smtClean="0"/>
              <a:t>Commit to do the Lord’s will</a:t>
            </a:r>
          </a:p>
          <a:p>
            <a:pPr lvl="1" eaLnBrk="1" hangingPunct="1">
              <a:lnSpc>
                <a:spcPct val="90000"/>
              </a:lnSpc>
              <a:tabLst>
                <a:tab pos="1660525" algn="l"/>
              </a:tabLst>
            </a:pPr>
            <a:r>
              <a:rPr lang="en-US" altLang="en-US" sz="3200" b="1" dirty="0" smtClean="0"/>
              <a:t>J</a:t>
            </a:r>
            <a:r>
              <a:rPr lang="en-US" altLang="en-US" sz="3200" b="1" u="sng" dirty="0" smtClean="0"/>
              <a:t>esus did</a:t>
            </a:r>
          </a:p>
          <a:p>
            <a:pPr lvl="2" eaLnBrk="1" hangingPunct="1">
              <a:lnSpc>
                <a:spcPct val="90000"/>
              </a:lnSpc>
              <a:tabLst>
                <a:tab pos="1660525" algn="l"/>
              </a:tabLst>
            </a:pPr>
            <a:r>
              <a:rPr lang="en-US" altLang="en-US" sz="2800" dirty="0" smtClean="0"/>
              <a:t>John 4:34; 6:38</a:t>
            </a:r>
          </a:p>
          <a:p>
            <a:pPr lvl="2" eaLnBrk="1" hangingPunct="1">
              <a:lnSpc>
                <a:spcPct val="90000"/>
              </a:lnSpc>
              <a:tabLst>
                <a:tab pos="1660525" algn="l"/>
              </a:tabLst>
            </a:pPr>
            <a:r>
              <a:rPr lang="en-US" altLang="en-US" sz="2800" b="1" i="1" dirty="0" smtClean="0"/>
              <a:t>“Thy will be done”</a:t>
            </a:r>
            <a:r>
              <a:rPr lang="en-US" altLang="en-US" sz="2800" dirty="0" smtClean="0"/>
              <a:t> - Matthew 26:42</a:t>
            </a:r>
          </a:p>
          <a:p>
            <a:pPr lvl="1" eaLnBrk="1" hangingPunct="1">
              <a:lnSpc>
                <a:spcPct val="90000"/>
              </a:lnSpc>
              <a:tabLst>
                <a:tab pos="1660525" algn="l"/>
              </a:tabLst>
            </a:pPr>
            <a:r>
              <a:rPr lang="en-US" altLang="en-US" sz="3200" b="1" u="sng" dirty="0" smtClean="0"/>
              <a:t>Peter did</a:t>
            </a:r>
          </a:p>
          <a:p>
            <a:pPr lvl="2" eaLnBrk="1" hangingPunct="1">
              <a:lnSpc>
                <a:spcPct val="90000"/>
              </a:lnSpc>
              <a:tabLst>
                <a:tab pos="1660525" algn="l"/>
              </a:tabLst>
            </a:pPr>
            <a:r>
              <a:rPr lang="en-US" altLang="en-US" sz="3200" b="1" i="1" dirty="0" smtClean="0"/>
              <a:t>“</a:t>
            </a:r>
            <a:r>
              <a:rPr lang="en-US" altLang="en-US" sz="3000" b="1" i="1" dirty="0" smtClean="0"/>
              <a:t>Master, we have toiled all the night, and took nothing:  but at thy word I will let down the net” </a:t>
            </a:r>
            <a:r>
              <a:rPr lang="en-US" altLang="en-US" sz="3000" dirty="0" smtClean="0"/>
              <a:t>- Luke 5:5</a:t>
            </a:r>
          </a:p>
          <a:p>
            <a:pPr lvl="2" eaLnBrk="1" hangingPunct="1">
              <a:lnSpc>
                <a:spcPct val="90000"/>
              </a:lnSpc>
              <a:tabLst>
                <a:tab pos="1660525" algn="l"/>
              </a:tabLst>
            </a:pPr>
            <a:endParaRPr lang="en-US" altLang="en-US" dirty="0" smtClean="0"/>
          </a:p>
        </p:txBody>
      </p:sp>
      <p:sp>
        <p:nvSpPr>
          <p:cNvPr id="2" name="Slide Number Placeholder 1"/>
          <p:cNvSpPr>
            <a:spLocks noGrp="1"/>
          </p:cNvSpPr>
          <p:nvPr>
            <p:ph type="sldNum" sz="quarter" idx="12"/>
          </p:nvPr>
        </p:nvSpPr>
        <p:spPr/>
        <p:txBody>
          <a:bodyPr/>
          <a:lstStyle/>
          <a:p>
            <a:pPr>
              <a:defRPr/>
            </a:pPr>
            <a:fld id="{12E21EC3-C610-419A-ABF7-2AB3D98478F5}" type="slidenum">
              <a:rPr lang="en-US"/>
              <a:pPr>
                <a:defRPr/>
              </a:pPr>
              <a:t>19</a:t>
            </a:fld>
            <a:endParaRPr lang="en-US"/>
          </a:p>
        </p:txBody>
      </p:sp>
      <p:sp>
        <p:nvSpPr>
          <p:cNvPr id="26630"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wipe(left)">
                                      <p:cBhvr>
                                        <p:cTn id="7" dur="500"/>
                                        <p:tgtEl>
                                          <p:spTgt spid="14339">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339">
                                            <p:txEl>
                                              <p:pRg st="2" end="2"/>
                                            </p:txEl>
                                          </p:spTgt>
                                        </p:tgtEl>
                                        <p:attrNameLst>
                                          <p:attrName>style.visibility</p:attrName>
                                        </p:attrNameLst>
                                      </p:cBhvr>
                                      <p:to>
                                        <p:strVal val="visible"/>
                                      </p:to>
                                    </p:set>
                                    <p:animEffect transition="in" filter="wipe(left)">
                                      <p:cBhvr>
                                        <p:cTn id="10" dur="500"/>
                                        <p:tgtEl>
                                          <p:spTgt spid="14339">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339">
                                            <p:txEl>
                                              <p:pRg st="3" end="3"/>
                                            </p:txEl>
                                          </p:spTgt>
                                        </p:tgtEl>
                                        <p:attrNameLst>
                                          <p:attrName>style.visibility</p:attrName>
                                        </p:attrNameLst>
                                      </p:cBhvr>
                                      <p:to>
                                        <p:strVal val="visible"/>
                                      </p:to>
                                    </p:set>
                                    <p:animEffect transition="in" filter="wipe(left)">
                                      <p:cBhvr>
                                        <p:cTn id="13" dur="500"/>
                                        <p:tgtEl>
                                          <p:spTgt spid="14339">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339">
                                            <p:txEl>
                                              <p:pRg st="4" end="4"/>
                                            </p:txEl>
                                          </p:spTgt>
                                        </p:tgtEl>
                                        <p:attrNameLst>
                                          <p:attrName>style.visibility</p:attrName>
                                        </p:attrNameLst>
                                      </p:cBhvr>
                                      <p:to>
                                        <p:strVal val="visible"/>
                                      </p:to>
                                    </p:set>
                                    <p:animEffect transition="in" filter="wipe(left)">
                                      <p:cBhvr>
                                        <p:cTn id="18" dur="500"/>
                                        <p:tgtEl>
                                          <p:spTgt spid="14339">
                                            <p:txEl>
                                              <p:pRg st="4" end="4"/>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4339">
                                            <p:txEl>
                                              <p:pRg st="5" end="5"/>
                                            </p:txEl>
                                          </p:spTgt>
                                        </p:tgtEl>
                                        <p:attrNameLst>
                                          <p:attrName>style.visibility</p:attrName>
                                        </p:attrNameLst>
                                      </p:cBhvr>
                                      <p:to>
                                        <p:strVal val="visible"/>
                                      </p:to>
                                    </p:set>
                                    <p:animEffect transition="in" filter="dissolve">
                                      <p:cBhvr>
                                        <p:cTn id="21" dur="2000"/>
                                        <p:tgtEl>
                                          <p:spTgt spid="14339">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4340"/>
                                        </p:tgtEl>
                                        <p:attrNameLst>
                                          <p:attrName>style.visibility</p:attrName>
                                        </p:attrNameLst>
                                      </p:cBhvr>
                                      <p:to>
                                        <p:strVal val="visible"/>
                                      </p:to>
                                    </p:set>
                                    <p:animEffect transition="in" filter="wipe(left)">
                                      <p:cBhvr>
                                        <p:cTn id="26" dur="1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1433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1"/>
          <p:cNvGraphicFramePr>
            <a:graphicFrameLocks/>
          </p:cNvGraphicFramePr>
          <p:nvPr/>
        </p:nvGraphicFramePr>
        <p:xfrm>
          <a:off x="533400" y="838200"/>
          <a:ext cx="8077199" cy="5486400"/>
        </p:xfrm>
        <a:graphic>
          <a:graphicData uri="http://schemas.openxmlformats.org/presentationml/2006/ole">
            <mc:AlternateContent xmlns:mc="http://schemas.openxmlformats.org/markup-compatibility/2006">
              <mc:Choice xmlns:v="urn:schemas-microsoft-com:vml" Requires="v">
                <p:oleObj spid="_x0000_s27651" name="CorelDRAW!" r:id="rId3" imgW="1001570" imgH="605784" progId="">
                  <p:embed/>
                </p:oleObj>
              </mc:Choice>
              <mc:Fallback>
                <p:oleObj name="CorelDRAW!" r:id="rId3" imgW="1001570" imgH="605784" progId="">
                  <p:embed/>
                  <p:pic>
                    <p:nvPicPr>
                      <p:cNvPr id="0" name="Object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38200"/>
                        <a:ext cx="8077199" cy="548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651" name="Title 1"/>
          <p:cNvSpPr>
            <a:spLocks noGrp="1"/>
          </p:cNvSpPr>
          <p:nvPr>
            <p:ph type="title"/>
          </p:nvPr>
        </p:nvSpPr>
        <p:spPr>
          <a:xfrm>
            <a:off x="914400" y="290513"/>
            <a:ext cx="7772400" cy="1020762"/>
          </a:xfrm>
        </p:spPr>
        <p:txBody>
          <a:bodyPr/>
          <a:lstStyle/>
          <a:p>
            <a:pPr>
              <a:tabLst>
                <a:tab pos="4344988" algn="l"/>
              </a:tabLst>
            </a:pPr>
            <a:r>
              <a:rPr lang="en-US" altLang="en-US" b="1" dirty="0" smtClean="0"/>
              <a:t>Matthew 7:21-23 </a:t>
            </a:r>
          </a:p>
        </p:txBody>
      </p:sp>
      <p:sp>
        <p:nvSpPr>
          <p:cNvPr id="4" name="Slide Number Placeholder 3"/>
          <p:cNvSpPr>
            <a:spLocks noGrp="1"/>
          </p:cNvSpPr>
          <p:nvPr>
            <p:ph type="sldNum" sz="quarter" idx="12"/>
          </p:nvPr>
        </p:nvSpPr>
        <p:spPr/>
        <p:txBody>
          <a:bodyPr/>
          <a:lstStyle/>
          <a:p>
            <a:pPr>
              <a:defRPr/>
            </a:pPr>
            <a:fld id="{7017435D-8353-47B9-899A-12EA7A268F9C}" type="slidenum">
              <a:rPr lang="en-US" smtClean="0"/>
              <a:pPr>
                <a:defRPr/>
              </a:pPr>
              <a:t>20</a:t>
            </a:fld>
            <a:endParaRPr lang="en-US"/>
          </a:p>
        </p:txBody>
      </p:sp>
      <p:sp>
        <p:nvSpPr>
          <p:cNvPr id="27653" name="Footer Placeholder 1"/>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en-US" altLang="en-US" dirty="0" smtClean="0"/>
              <a:t>"...at thy </a:t>
            </a:r>
            <a:r>
              <a:rPr lang="en-US" altLang="en-US" dirty="0" smtClean="0"/>
              <a:t>word </a:t>
            </a:r>
            <a:r>
              <a:rPr lang="en-US" altLang="en-US" dirty="0" smtClean="0"/>
              <a:t>I will..."</a:t>
            </a:r>
          </a:p>
        </p:txBody>
      </p:sp>
      <p:cxnSp>
        <p:nvCxnSpPr>
          <p:cNvPr id="18" name="Straight Connector 17"/>
          <p:cNvCxnSpPr/>
          <p:nvPr/>
        </p:nvCxnSpPr>
        <p:spPr>
          <a:xfrm>
            <a:off x="2743200" y="2362200"/>
            <a:ext cx="2514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447800" y="1295400"/>
            <a:ext cx="6477000" cy="4339650"/>
          </a:xfrm>
          <a:prstGeom prst="rect">
            <a:avLst/>
          </a:prstGeom>
        </p:spPr>
        <p:txBody>
          <a:bodyPr wrap="square">
            <a:spAutoFit/>
          </a:bodyPr>
          <a:lstStyle/>
          <a:p>
            <a:pPr>
              <a:defRPr/>
            </a:pPr>
            <a:r>
              <a:rPr lang="en-US" sz="2300" b="1" i="1" dirty="0">
                <a:solidFill>
                  <a:schemeClr val="accent1">
                    <a:lumMod val="75000"/>
                  </a:schemeClr>
                </a:solidFill>
              </a:rPr>
              <a:t>21 </a:t>
            </a:r>
            <a:r>
              <a:rPr lang="en-US" sz="2300" b="1" i="1" dirty="0"/>
              <a:t>Not every one that </a:t>
            </a:r>
            <a:r>
              <a:rPr lang="en-US" sz="2300" b="1" i="1" dirty="0" err="1"/>
              <a:t>saith</a:t>
            </a:r>
            <a:r>
              <a:rPr lang="en-US" sz="2300" b="1" i="1" dirty="0"/>
              <a:t> unto me, Lord, Lord, shall enter into the kingdom of heaven; but he that doeth the will of my Father which is in heaven.</a:t>
            </a:r>
          </a:p>
          <a:p>
            <a:pPr>
              <a:defRPr/>
            </a:pPr>
            <a:r>
              <a:rPr lang="en-US" sz="2300" b="1" i="1" dirty="0">
                <a:solidFill>
                  <a:schemeClr val="accent1">
                    <a:lumMod val="75000"/>
                  </a:schemeClr>
                </a:solidFill>
              </a:rPr>
              <a:t>22</a:t>
            </a:r>
            <a:r>
              <a:rPr lang="en-US" sz="2300" b="1" i="1" dirty="0"/>
              <a:t> Many will say to me in that day, Lord, Lord, have we not prophesied in thy name? and in thy name have cast out devils? and in thy name done many wonderful works?</a:t>
            </a:r>
          </a:p>
          <a:p>
            <a:pPr>
              <a:defRPr/>
            </a:pPr>
            <a:r>
              <a:rPr lang="en-US" sz="2300" b="1" i="1" dirty="0">
                <a:solidFill>
                  <a:schemeClr val="accent1">
                    <a:lumMod val="75000"/>
                  </a:schemeClr>
                </a:solidFill>
              </a:rPr>
              <a:t>23</a:t>
            </a:r>
            <a:r>
              <a:rPr lang="en-US" sz="2300" b="1" i="1" dirty="0"/>
              <a:t> And then will I profess unto them, I never knew you: depart from me, ye that work iniquity.</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p:spPr>
        <p:txBody>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tx1"/>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accent2"/>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tx1"/>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fo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Tahoma" pitchFamily="34" charset="0"/>
              </a:defRPr>
            </a:lvl9pPr>
          </a:lstStyle>
          <a:p>
            <a:pPr>
              <a:spcBef>
                <a:spcPct val="0"/>
              </a:spcBef>
              <a:buClrTx/>
              <a:buSzTx/>
              <a:buFontTx/>
              <a:buNone/>
              <a:defRPr/>
            </a:pPr>
            <a:fld id="{C363DE58-7545-4267-8E3A-21896C999044}" type="slidenum">
              <a:rPr lang="en-US" altLang="en-US" sz="1200" smtClean="0"/>
              <a:pPr>
                <a:spcBef>
                  <a:spcPct val="0"/>
                </a:spcBef>
                <a:buClrTx/>
                <a:buSzTx/>
                <a:buFontTx/>
                <a:buNone/>
                <a:defRPr/>
              </a:pPr>
              <a:t>21</a:t>
            </a:fld>
            <a:endParaRPr lang="en-US" altLang="en-US" sz="1200" smtClean="0"/>
          </a:p>
        </p:txBody>
      </p:sp>
      <p:sp>
        <p:nvSpPr>
          <p:cNvPr id="28675" name="Rectangle 2"/>
          <p:cNvSpPr>
            <a:spLocks noGrp="1" noChangeArrowheads="1"/>
          </p:cNvSpPr>
          <p:nvPr>
            <p:ph type="title"/>
          </p:nvPr>
        </p:nvSpPr>
        <p:spPr/>
        <p:txBody>
          <a:bodyPr/>
          <a:lstStyle/>
          <a:p>
            <a:pPr eaLnBrk="1" hangingPunct="1"/>
            <a:r>
              <a:rPr lang="en-US" b="1" smtClean="0"/>
              <a:t>The Bible Plan of Salvation</a:t>
            </a:r>
            <a:r>
              <a:rPr lang="en-US" smtClean="0"/>
              <a:t>	</a:t>
            </a:r>
          </a:p>
        </p:txBody>
      </p:sp>
      <p:sp>
        <p:nvSpPr>
          <p:cNvPr id="39939" name="Rectangle 3"/>
          <p:cNvSpPr>
            <a:spLocks noGrp="1" noChangeArrowheads="1"/>
          </p:cNvSpPr>
          <p:nvPr>
            <p:ph type="body" idx="1"/>
          </p:nvPr>
        </p:nvSpPr>
        <p:spPr/>
        <p:txBody>
          <a:bodyPr/>
          <a:lstStyle/>
          <a:p>
            <a:pPr eaLnBrk="1" hangingPunct="1">
              <a:buClr>
                <a:srgbClr val="2003F5"/>
              </a:buClr>
            </a:pPr>
            <a:r>
              <a:rPr lang="en-US" sz="3600" b="1" dirty="0" smtClean="0"/>
              <a:t>The Alien Sinner </a:t>
            </a:r>
            <a:r>
              <a:rPr lang="en-US" sz="3600" b="1" u="sng" dirty="0" smtClean="0"/>
              <a:t>must</a:t>
            </a:r>
            <a:r>
              <a:rPr lang="en-US" sz="3600" b="1" dirty="0" smtClean="0"/>
              <a:t>…</a:t>
            </a:r>
          </a:p>
          <a:p>
            <a:pPr lvl="1" eaLnBrk="1" hangingPunct="1"/>
            <a:r>
              <a:rPr lang="en-US" sz="3200" dirty="0" smtClean="0"/>
              <a:t>Hear - Romans 10:17</a:t>
            </a:r>
          </a:p>
          <a:p>
            <a:pPr lvl="1" eaLnBrk="1" hangingPunct="1"/>
            <a:r>
              <a:rPr lang="en-US" sz="3200" dirty="0" smtClean="0"/>
              <a:t>Believe the Gospel - Romans 10:14</a:t>
            </a:r>
          </a:p>
          <a:p>
            <a:pPr lvl="1" eaLnBrk="1" hangingPunct="1"/>
            <a:r>
              <a:rPr lang="en-US" sz="3200" dirty="0" smtClean="0"/>
              <a:t>Confess Christ - Romans 10:9</a:t>
            </a:r>
          </a:p>
          <a:p>
            <a:pPr lvl="1" eaLnBrk="1" hangingPunct="1"/>
            <a:r>
              <a:rPr lang="en-US" sz="3200" dirty="0" smtClean="0"/>
              <a:t>Repent of your sins - Acts 2:38</a:t>
            </a:r>
          </a:p>
          <a:p>
            <a:pPr lvl="1" eaLnBrk="1" hangingPunct="1"/>
            <a:r>
              <a:rPr lang="en-US" sz="3200" dirty="0" smtClean="0"/>
              <a:t>Be baptized into Christ - Acts 2:38</a:t>
            </a:r>
          </a:p>
          <a:p>
            <a:pPr eaLnBrk="1" hangingPunct="1">
              <a:buClr>
                <a:srgbClr val="2003F5"/>
              </a:buClr>
            </a:pPr>
            <a:r>
              <a:rPr lang="en-US" sz="3600" b="1" dirty="0" smtClean="0"/>
              <a:t>The erring child of God must…</a:t>
            </a:r>
          </a:p>
          <a:p>
            <a:pPr lvl="1" eaLnBrk="1" hangingPunct="1"/>
            <a:r>
              <a:rPr lang="en-US" sz="3200" dirty="0" smtClean="0"/>
              <a:t>Repent and Pray - Acts 8:22-24; Hebrews 4:16</a:t>
            </a:r>
            <a:r>
              <a:rPr lang="en-US" dirty="0" smtClean="0"/>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dissolve">
                                      <p:cBhvr>
                                        <p:cTn id="10" dur="500"/>
                                        <p:tgtEl>
                                          <p:spTgt spid="399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939">
                                            <p:txEl>
                                              <p:pRg st="2" end="2"/>
                                            </p:txEl>
                                          </p:spTgt>
                                        </p:tgtEl>
                                        <p:attrNameLst>
                                          <p:attrName>style.visibility</p:attrName>
                                        </p:attrNameLst>
                                      </p:cBhvr>
                                      <p:to>
                                        <p:strVal val="visible"/>
                                      </p:to>
                                    </p:set>
                                    <p:animEffect transition="in" filter="dissolve">
                                      <p:cBhvr>
                                        <p:cTn id="13" dur="500"/>
                                        <p:tgtEl>
                                          <p:spTgt spid="3993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9939">
                                            <p:txEl>
                                              <p:pRg st="3" end="3"/>
                                            </p:txEl>
                                          </p:spTgt>
                                        </p:tgtEl>
                                        <p:attrNameLst>
                                          <p:attrName>style.visibility</p:attrName>
                                        </p:attrNameLst>
                                      </p:cBhvr>
                                      <p:to>
                                        <p:strVal val="visible"/>
                                      </p:to>
                                    </p:set>
                                    <p:animEffect transition="in" filter="dissolve">
                                      <p:cBhvr>
                                        <p:cTn id="16" dur="500"/>
                                        <p:tgtEl>
                                          <p:spTgt spid="3993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939">
                                            <p:txEl>
                                              <p:pRg st="4" end="4"/>
                                            </p:txEl>
                                          </p:spTgt>
                                        </p:tgtEl>
                                        <p:attrNameLst>
                                          <p:attrName>style.visibility</p:attrName>
                                        </p:attrNameLst>
                                      </p:cBhvr>
                                      <p:to>
                                        <p:strVal val="visible"/>
                                      </p:to>
                                    </p:set>
                                    <p:animEffect transition="in" filter="dissolve">
                                      <p:cBhvr>
                                        <p:cTn id="19" dur="500"/>
                                        <p:tgtEl>
                                          <p:spTgt spid="39939">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9939">
                                            <p:txEl>
                                              <p:pRg st="5" end="5"/>
                                            </p:txEl>
                                          </p:spTgt>
                                        </p:tgtEl>
                                        <p:attrNameLst>
                                          <p:attrName>style.visibility</p:attrName>
                                        </p:attrNameLst>
                                      </p:cBhvr>
                                      <p:to>
                                        <p:strVal val="visible"/>
                                      </p:to>
                                    </p:set>
                                    <p:animEffect transition="in" filter="dissolve">
                                      <p:cBhvr>
                                        <p:cTn id="22" dur="500"/>
                                        <p:tgtEl>
                                          <p:spTgt spid="39939">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939">
                                            <p:txEl>
                                              <p:pRg st="6" end="6"/>
                                            </p:txEl>
                                          </p:spTgt>
                                        </p:tgtEl>
                                        <p:attrNameLst>
                                          <p:attrName>style.visibility</p:attrName>
                                        </p:attrNameLst>
                                      </p:cBhvr>
                                      <p:to>
                                        <p:strVal val="visible"/>
                                      </p:to>
                                    </p:set>
                                    <p:animEffect transition="in" filter="dissolve">
                                      <p:cBhvr>
                                        <p:cTn id="27" dur="500"/>
                                        <p:tgtEl>
                                          <p:spTgt spid="39939">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9939">
                                            <p:txEl>
                                              <p:pRg st="7" end="7"/>
                                            </p:txEl>
                                          </p:spTgt>
                                        </p:tgtEl>
                                        <p:attrNameLst>
                                          <p:attrName>style.visibility</p:attrName>
                                        </p:attrNameLst>
                                      </p:cBhvr>
                                      <p:to>
                                        <p:strVal val="visible"/>
                                      </p:to>
                                    </p:set>
                                    <p:animEffect transition="in" filter="dissolve">
                                      <p:cBhvr>
                                        <p:cTn id="30" dur="500"/>
                                        <p:tgtEl>
                                          <p:spTgt spid="399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1405</TotalTime>
  <Words>1559</Words>
  <Application>Microsoft Office PowerPoint</Application>
  <PresentationFormat>On-screen Show (4:3)</PresentationFormat>
  <Paragraphs>209</Paragraphs>
  <Slides>21</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Equity</vt:lpstr>
      <vt:lpstr>CorelDRAW!</vt:lpstr>
      <vt:lpstr>“At Thy Word I Will”</vt:lpstr>
      <vt:lpstr>Some Observations </vt:lpstr>
      <vt:lpstr>The Principle</vt:lpstr>
      <vt:lpstr>The Lesson </vt:lpstr>
      <vt:lpstr>Application Examples</vt:lpstr>
      <vt:lpstr>Some Obeyed</vt:lpstr>
      <vt:lpstr>Some Obeyed</vt:lpstr>
      <vt:lpstr>Some Did Not</vt:lpstr>
      <vt:lpstr>Some Argued</vt:lpstr>
      <vt:lpstr>The Application</vt:lpstr>
      <vt:lpstr>Who Issued This Command?</vt:lpstr>
      <vt:lpstr>PowerPoint Presentation</vt:lpstr>
      <vt:lpstr>PowerPoint Presentation</vt:lpstr>
      <vt:lpstr>PowerPoint Presentation</vt:lpstr>
      <vt:lpstr>PowerPoint Presentation</vt:lpstr>
      <vt:lpstr>PowerPoint Presentation</vt:lpstr>
      <vt:lpstr>PowerPoint Presentation</vt:lpstr>
      <vt:lpstr>Lessons From God’s Word</vt:lpstr>
      <vt:lpstr>Conclusion</vt:lpstr>
      <vt:lpstr>Matthew 7:21-23 </vt:lpstr>
      <vt:lpstr>The Bible Plan of Salvation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 Thy Word I Will”</dc:title>
  <dc:creator>Tom</dc:creator>
  <cp:lastModifiedBy>Gailen</cp:lastModifiedBy>
  <cp:revision>115</cp:revision>
  <dcterms:created xsi:type="dcterms:W3CDTF">2009-10-11T04:53:56Z</dcterms:created>
  <dcterms:modified xsi:type="dcterms:W3CDTF">2016-02-09T00:56:08Z</dcterms:modified>
</cp:coreProperties>
</file>